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A5A66B-71EE-47CA-BF40-B00495AC922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83215AB-B8AC-4A9D-B23D-49CEBC308F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E6CD56-2759-40B4-9404-1C202E139E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61F3A-377B-4659-B357-126AA14CC2B7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5EF6E0-EBD9-4D18-B74D-6A390436ED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A04CC0-64D4-468F-8687-8605EDC6AB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1B0D0-7B49-4CBD-87D9-033787C117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60635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54C35D-CFF3-400B-A3CD-586CDEB765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00AE07-CFBA-4DC1-A4C3-1E6D470023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E73E66-A6FF-4B40-B1E6-6F66C457AB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61F3A-377B-4659-B357-126AA14CC2B7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A424FF-DFA3-4DA4-B884-E2C5768B90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160BE5-894F-4FEE-89E3-12B9FB79DB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1B0D0-7B49-4CBD-87D9-033787C117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81642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8032BB-2566-4DAE-BF98-6CD2F2FDAB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D38FA4-4F45-4294-B2B8-542A02140A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67AA7C-1F79-46A0-8BE2-1677F0C2BB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61F3A-377B-4659-B357-126AA14CC2B7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9FA094-857D-4693-9F80-FFCF2108B1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5E42A1-4FF6-4D9C-94FE-96B01A0973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1B0D0-7B49-4CBD-87D9-033787C117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23106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2B24F2-2FEB-4CAD-B62B-1700F6B15C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3AC2D0-7155-447C-A2EE-6D1683D0BDE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EEB20EC-2456-420C-90F1-34E9FADE29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9E06C33-E376-4A7B-8947-0A1B2BF4E2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61F3A-377B-4659-B357-126AA14CC2B7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4EC6F81-9628-47F4-A49C-41F1EAC1E2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E73551E-8BCE-4355-9DE3-64DEC6EC91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1B0D0-7B49-4CBD-87D9-033787C117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98417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48C227-DCFE-48C2-BBCD-C7C45A5264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DA9EC1-05D0-44D7-B839-A55669CAEC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47EF76E-D921-4CC6-858C-5B6B608ED9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9682162-75F8-4A88-B14B-44AD6BAFB46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D595CB2-C606-4220-A756-DA254E3ED92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051F2F4-EDD2-4F03-A655-57B9B41976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61F3A-377B-4659-B357-126AA14CC2B7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B0E47F0-D1E6-4FF0-9A00-837C812827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D14A883-18C4-43B4-9F2B-787596BF02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1B0D0-7B49-4CBD-87D9-033787C117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31363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0E2F14-FFE1-40B3-9CC3-9F0DB5E0A4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12DAD94-8F34-48CB-AF0E-9BDFF6169E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61F3A-377B-4659-B357-126AA14CC2B7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684D32D-9D48-4E39-BE03-8030577E7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EAD9FA0-240D-4A72-9626-E2CD47C5B8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1B0D0-7B49-4CBD-87D9-033787C117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6765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8BA8F3E-DBD1-4191-BF9D-DAE56A91A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61F3A-377B-4659-B357-126AA14CC2B7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2B5B5FA-3BDD-4F02-89C3-2D6A5E59D2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5E11E62-2F8D-4C76-8D2C-3D1A1AF95F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1B0D0-7B49-4CBD-87D9-033787C117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82249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E6BBFA-5E26-4806-A0E0-4034DAC934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742463-3415-46A1-95F9-6405A665DE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0E9A502-5340-418D-849E-CA06CFE5B1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C78FFFE-6713-4C0F-BF19-8E54F9D670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61F3A-377B-4659-B357-126AA14CC2B7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299B6A-1DBB-4FA7-A704-CA95579B01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8A3589-3C6B-4F60-AB9C-D110A8C02E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1B0D0-7B49-4CBD-87D9-033787C117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90362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C22A21-2D45-4AE5-B741-33A2674656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3BB240E-D1BE-41E0-9E08-B4ABC9051DD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C476A0-6886-464E-A251-54B2BA78C7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AEF30D9-026B-4E7F-A993-94DFA9C16E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61F3A-377B-4659-B357-126AA14CC2B7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F2F382-D90D-42A1-BC99-73E2BF814A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DFB5DB-AA45-41AB-938C-096BC30CDC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1B0D0-7B49-4CBD-87D9-033787C117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63263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13473F-F243-4EFE-B6D3-609A91FE20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A8B4018-E20A-4C19-B6ED-1E5220F158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89A7EB-558D-4384-8E42-B7DCAC015C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61F3A-377B-4659-B357-126AA14CC2B7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F8005B-386C-4C32-A70A-2FD23A8EFE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E3C8BB-7064-4E53-ACA4-047ED50461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1B0D0-7B49-4CBD-87D9-033787C117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93753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E0DB6F8-E841-4358-9498-D50F3369BEB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315C554-C204-4774-99D3-5BBB86FE5F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1B876C-F0D2-4F3B-A18B-EBE48182F0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61F3A-377B-4659-B357-126AA14CC2B7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D4D3A8-B68D-4591-A883-B60B703468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D0110C-6F05-4B25-9CC0-917FA6C5EC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1B0D0-7B49-4CBD-87D9-033787C117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04089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4DB921F-BBCC-42ED-9199-E2002EC399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3E13128-5543-42FF-8E8D-13A21DEE53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686F3A-68A0-42E3-B645-EB1BD36F1B1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161F3A-377B-4659-B357-126AA14CC2B7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156F29-4003-4A7D-82CA-AAE73A08C9C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CE0DA4-B395-48F5-8ED2-1FA80CCD808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91B0D0-7B49-4CBD-87D9-033787C117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72475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A38EDE1-532F-4323-9B9B-032D93B3E77B}"/>
              </a:ext>
            </a:extLst>
          </p:cNvPr>
          <p:cNvSpPr/>
          <p:nvPr/>
        </p:nvSpPr>
        <p:spPr>
          <a:xfrm>
            <a:off x="259475" y="263100"/>
            <a:ext cx="7979912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66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The Trinity and Poetry: </a:t>
            </a:r>
          </a:p>
          <a:p>
            <a:r>
              <a:rPr lang="en-US" sz="6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All About Kennings!</a:t>
            </a:r>
            <a:endParaRPr lang="en-US" sz="6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0F843400-7F78-4CCD-996C-06807EA8E117}"/>
              </a:ext>
            </a:extLst>
          </p:cNvPr>
          <p:cNvGrpSpPr/>
          <p:nvPr/>
        </p:nvGrpSpPr>
        <p:grpSpPr>
          <a:xfrm>
            <a:off x="6358597" y="2741687"/>
            <a:ext cx="5190979" cy="3391827"/>
            <a:chOff x="2546252" y="2741687"/>
            <a:chExt cx="5190979" cy="3391827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B64601ED-31DA-4ADB-AF7B-CF8EBD1CB104}"/>
                </a:ext>
              </a:extLst>
            </p:cNvPr>
            <p:cNvSpPr txBox="1"/>
            <p:nvPr/>
          </p:nvSpPr>
          <p:spPr>
            <a:xfrm>
              <a:off x="3699803" y="3732430"/>
              <a:ext cx="3179299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000" dirty="0"/>
                <a:t>What is a kenning?</a:t>
              </a:r>
            </a:p>
          </p:txBody>
        </p:sp>
        <p:sp>
          <p:nvSpPr>
            <p:cNvPr id="6" name="Thought Bubble: Cloud 5">
              <a:extLst>
                <a:ext uri="{FF2B5EF4-FFF2-40B4-BE49-F238E27FC236}">
                  <a16:creationId xmlns:a16="http://schemas.microsoft.com/office/drawing/2014/main" id="{BDFAFFC6-EA0A-4E45-B141-54AFC521B3C2}"/>
                </a:ext>
              </a:extLst>
            </p:cNvPr>
            <p:cNvSpPr/>
            <p:nvPr/>
          </p:nvSpPr>
          <p:spPr>
            <a:xfrm>
              <a:off x="2546252" y="2741687"/>
              <a:ext cx="5190979" cy="3391827"/>
            </a:xfrm>
            <a:prstGeom prst="cloudCallout">
              <a:avLst>
                <a:gd name="adj1" fmla="val -86145"/>
                <a:gd name="adj2" fmla="val 57938"/>
              </a:avLst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9" name="Slide 1">
            <a:hlinkClick r:id="" action="ppaction://media"/>
            <a:extLst>
              <a:ext uri="{FF2B5EF4-FFF2-40B4-BE49-F238E27FC236}">
                <a16:creationId xmlns:a16="http://schemas.microsoft.com/office/drawing/2014/main" id="{2B1E800D-C425-4905-A0BA-A4047A55893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207348" y="41328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0566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606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08FE0BD-5F3F-42E2-83FE-C735BA742387}"/>
              </a:ext>
            </a:extLst>
          </p:cNvPr>
          <p:cNvSpPr/>
          <p:nvPr/>
        </p:nvSpPr>
        <p:spPr>
          <a:xfrm>
            <a:off x="326893" y="277143"/>
            <a:ext cx="496514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The Trinity Chant</a:t>
            </a:r>
          </a:p>
        </p:txBody>
      </p:sp>
      <p:pic>
        <p:nvPicPr>
          <p:cNvPr id="3" name="Slide 2">
            <a:hlinkClick r:id="" action="ppaction://media"/>
            <a:extLst>
              <a:ext uri="{FF2B5EF4-FFF2-40B4-BE49-F238E27FC236}">
                <a16:creationId xmlns:a16="http://schemas.microsoft.com/office/drawing/2014/main" id="{FB5FE799-A278-44B5-A647-DF2DE352406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698435" y="434008"/>
            <a:ext cx="609600" cy="609600"/>
          </a:xfrm>
          <a:prstGeom prst="rect">
            <a:avLst/>
          </a:prstGeom>
        </p:spPr>
      </p:pic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AE1B36D1-9B7F-46D2-A67A-71600AFDEE8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8430430"/>
              </p:ext>
            </p:extLst>
          </p:nvPr>
        </p:nvGraphicFramePr>
        <p:xfrm>
          <a:off x="1433444" y="2094506"/>
          <a:ext cx="9325113" cy="4206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08371">
                  <a:extLst>
                    <a:ext uri="{9D8B030D-6E8A-4147-A177-3AD203B41FA5}">
                      <a16:colId xmlns:a16="http://schemas.microsoft.com/office/drawing/2014/main" val="854030763"/>
                    </a:ext>
                  </a:extLst>
                </a:gridCol>
                <a:gridCol w="3108371">
                  <a:extLst>
                    <a:ext uri="{9D8B030D-6E8A-4147-A177-3AD203B41FA5}">
                      <a16:colId xmlns:a16="http://schemas.microsoft.com/office/drawing/2014/main" val="1152654235"/>
                    </a:ext>
                  </a:extLst>
                </a:gridCol>
                <a:gridCol w="3108371">
                  <a:extLst>
                    <a:ext uri="{9D8B030D-6E8A-4147-A177-3AD203B41FA5}">
                      <a16:colId xmlns:a16="http://schemas.microsoft.com/office/drawing/2014/main" val="2172580559"/>
                    </a:ext>
                  </a:extLst>
                </a:gridCol>
              </a:tblGrid>
              <a:tr h="701040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</a:rPr>
                        <a:t>Promise keeper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</a:rPr>
                        <a:t>Fruit grower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</a:rPr>
                        <a:t>Life giver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99746019"/>
                  </a:ext>
                </a:extLst>
              </a:tr>
              <a:tr h="701040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</a:rPr>
                        <a:t>Grave buster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</a:rPr>
                        <a:t>Hand holder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</a:rPr>
                        <a:t>Eye opener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16146095"/>
                  </a:ext>
                </a:extLst>
              </a:tr>
              <a:tr h="701040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</a:rPr>
                        <a:t>Time starter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</a:rPr>
                        <a:t>Stable sleeper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</a:rPr>
                        <a:t>Earth shaper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1991679"/>
                  </a:ext>
                </a:extLst>
              </a:tr>
              <a:tr h="701040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</a:rPr>
                        <a:t>Energy booster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</a:rPr>
                        <a:t>Space maker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</a:rPr>
                        <a:t>Heart warmer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95175101"/>
                  </a:ext>
                </a:extLst>
              </a:tr>
              <a:tr h="701040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</a:rPr>
                        <a:t>Miracle maker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</a:rPr>
                        <a:t>Cross carrier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</a:rPr>
                        <a:t>Mud modeller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79153534"/>
                  </a:ext>
                </a:extLst>
              </a:tr>
              <a:tr h="701040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</a:rPr>
                        <a:t>Garden planter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</a:rPr>
                        <a:t>Cheerer upper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</a:rPr>
                        <a:t>Devil crusher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48260236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579CDD6F-30CD-49DD-BC58-C6E4EBD2481A}"/>
              </a:ext>
            </a:extLst>
          </p:cNvPr>
          <p:cNvSpPr txBox="1"/>
          <p:nvPr/>
        </p:nvSpPr>
        <p:spPr>
          <a:xfrm>
            <a:off x="583096" y="1431235"/>
            <a:ext cx="103897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Do these kennings describe God as the Father, the Son or the Holy Spirit? Sort them into the column that you think.</a:t>
            </a:r>
          </a:p>
        </p:txBody>
      </p:sp>
    </p:spTree>
    <p:extLst>
      <p:ext uri="{BB962C8B-B14F-4D97-AF65-F5344CB8AC3E}">
        <p14:creationId xmlns:p14="http://schemas.microsoft.com/office/powerpoint/2010/main" val="12697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151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</TotalTime>
  <Words>78</Words>
  <Application>Microsoft Office PowerPoint</Application>
  <PresentationFormat>Widescreen</PresentationFormat>
  <Paragraphs>23</Paragraphs>
  <Slides>2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REEVES</dc:creator>
  <cp:lastModifiedBy>Emily REEVES</cp:lastModifiedBy>
  <cp:revision>5</cp:revision>
  <dcterms:created xsi:type="dcterms:W3CDTF">2021-01-20T20:28:01Z</dcterms:created>
  <dcterms:modified xsi:type="dcterms:W3CDTF">2021-01-20T21:52:51Z</dcterms:modified>
</cp:coreProperties>
</file>