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57" r:id="rId4"/>
    <p:sldId id="262" r:id="rId5"/>
    <p:sldId id="258" r:id="rId6"/>
    <p:sldId id="260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3345"/>
    <p:restoredTop sz="94676"/>
  </p:normalViewPr>
  <p:slideViewPr>
    <p:cSldViewPr snapToGrid="0" snapToObjects="1">
      <p:cViewPr varScale="1">
        <p:scale>
          <a:sx n="106" d="100"/>
          <a:sy n="106" d="100"/>
        </p:scale>
        <p:origin x="3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5B7F0-9545-834F-8433-E84831CE65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A70360-A809-D747-83B8-04DF9BE550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FB0814-4E9E-E046-B635-F62B6F49F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1917C-98C5-4F4D-905B-A7D27E3FA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4A8EA-6781-1747-A5E4-86C4A398B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80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4AFBB-410F-4848-9A71-93800C2DF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4A1C3-42E8-C74D-906C-0099243FF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32B25-D38C-6547-813C-09EFE61DC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DC5F20-D143-184A-954E-50323C1F9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EEB4F-FAC8-3C4C-922D-BD0E0B3DB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228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D8148-E660-7F41-B022-8B71EF6BA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CED3FA-269F-2F47-A6C4-E45CBC3C1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F1320-D4FD-D14C-B732-A5B696938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C4633-FB88-6D46-900F-0E8BF1986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3D664E-A4FA-A142-BE47-38F68F892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596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5EAA9-5754-164D-9646-25F06DD46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AA272-5249-2246-AD74-8851A12396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10E85-BA48-614C-BDED-389F0C434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4E7041-E7FB-5B4E-A113-2B115C4F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95DE0F-3A6F-CF4B-88FC-EAFC6880C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23AF5E-F492-7C4B-8D31-8DF7BD3C5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7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6BAFC-92B6-724D-B70E-E5A7FF33E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BBC65-1508-3140-92B4-D9029631BA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DE3B38-18BB-9A46-A96A-C5F96F8236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6660FB-FA1F-A048-9F9F-370C3EE24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F178B4-5ECC-7F49-8851-5FBCF297AE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459C34-7101-354A-9C43-EE9CB518F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03C668-E7B3-5F40-BDAD-DCD71C971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760FBF-80C8-2948-B564-CF6F02A4B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799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F42D1-CD84-AB47-B5B6-72E1FDCAB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1EF96A-B6EE-8140-A6D7-0CAAD9281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FF3C54-A4FE-9249-85AF-244347AF3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FD6E88-8A61-C146-85D7-FFAE1002A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72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470FB6-CC81-344F-89C1-E043F3464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490888-F712-C745-A7C7-2D20C9F39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46156-D23E-974B-A5A6-9A096346A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052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04C97-93BE-7748-B4D1-65C7A9839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EFCFF-A425-BC48-A817-E7E76C98CE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91707E-CCFE-9D47-9ABD-8D8FCECF89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E6D079-A127-324C-97F2-288EB618A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B0CA4-7511-6645-908D-4430EC1F5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C7B1A-8B17-074F-ACE3-43B657C0D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296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9D608-AECF-9346-A803-30E238A7A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36A784-7071-AA43-B2E1-355595175C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D91E68-FCEB-6744-8D1F-8EA7E71C0E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A0AD66-D93E-AE47-8D41-95900DEC9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A8F6C5-C31A-2B44-8C69-1AFE222D6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AC6426-CF90-1649-84EF-5CAD41962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958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8CF01-9E39-0140-BAB5-2C12F70DA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8595BB-A4A5-B44D-A038-5CFD8E28CA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8E291-655E-2848-A6BF-0128DAD3C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A874D-BC87-1545-8CD4-E8EB27523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EDD8D7-10EE-8443-B4D0-1AB1D0D59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65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629F05-A3CA-814E-B17F-DBEBF9E1F6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A4DF59-1AC4-F442-B9E9-89AE13E7F3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1573C-6E52-D647-93C8-5015E3F84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27A65-8455-2E43-A5E0-C593DF67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91463-6BA0-E544-A669-FDDE90BB7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561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F2096A-7481-8A43-9B9C-AADE0A548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269564-ACDB-E74D-A607-894404783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063B4-9A8F-B443-8647-2F46FE0ED3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5BE53-753E-1D47-8E83-10D8954EC3E5}" type="datetimeFigureOut">
              <a:rPr lang="en-US" smtClean="0"/>
              <a:t>1/8/21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4910FB-4FB0-4443-9BA2-DE3D2F5A4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940A7-7054-6047-9529-C7C1A60B8F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2C986-2A36-BC4E-8B56-01E1089FEC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295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J8HYI-jvW2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FA409-B7D4-7F42-8AEC-B39EFFDFB3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3DD0A3-27CF-DC45-B4AE-E952E89A59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20+ Jesus Clipart ideas">
            <a:extLst>
              <a:ext uri="{FF2B5EF4-FFF2-40B4-BE49-F238E27FC236}">
                <a16:creationId xmlns:a16="http://schemas.microsoft.com/office/drawing/2014/main" id="{E904B381-74BD-8848-AF8C-8440E553D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897" y="209250"/>
            <a:ext cx="3444109" cy="609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420C178-1AAC-1A4D-8756-DAFD48B513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74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37"/>
    </mc:Choice>
    <mc:Fallback xmlns="">
      <p:transition spd="slow" advTm="69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73778-7286-2E4D-B4E9-7209EA17B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What message did Jesus bring?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57703-6580-3A40-8C21-2D75380DD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3" name="Picture 1" descr="page5image16936528">
            <a:extLst>
              <a:ext uri="{FF2B5EF4-FFF2-40B4-BE49-F238E27FC236}">
                <a16:creationId xmlns:a16="http://schemas.microsoft.com/office/drawing/2014/main" id="{8199C7D7-323C-5C49-B4C6-1558DE194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557" y="1386451"/>
            <a:ext cx="3914885" cy="408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FD91AC9-1575-E24F-A7CA-9B0290BB3C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37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19"/>
    </mc:Choice>
    <mc:Fallback xmlns="">
      <p:transition spd="slow" advTm="42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E5E8E-FCE0-6947-99F1-A41C6294D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 panose="030F0902030302020204" pitchFamily="66" charset="0"/>
              </a:rPr>
              <a:t>Simon says. . .</a:t>
            </a:r>
          </a:p>
        </p:txBody>
      </p:sp>
      <p:pic>
        <p:nvPicPr>
          <p:cNvPr id="2050" name="Picture 2" descr="Amazon.com: Simon Says: Alexa Skills">
            <a:extLst>
              <a:ext uri="{FF2B5EF4-FFF2-40B4-BE49-F238E27FC236}">
                <a16:creationId xmlns:a16="http://schemas.microsoft.com/office/drawing/2014/main" id="{20D6F474-9238-9B4D-9EB4-87AA011BBB5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88" y="1690688"/>
            <a:ext cx="3956424" cy="395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5EC7CD-3EBA-8945-A45B-42A0E97CBF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91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90"/>
    </mc:Choice>
    <mc:Fallback xmlns="">
      <p:transition spd="slow" advTm="121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1370E-7BA8-2344-AD84-B2776390D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The Fishermen were tired . . .</a:t>
            </a:r>
          </a:p>
        </p:txBody>
      </p:sp>
      <p:pic>
        <p:nvPicPr>
          <p:cNvPr id="6146" name="Picture 2" descr="Tiny Bible Treasures: Fish! And More Fish!">
            <a:extLst>
              <a:ext uri="{FF2B5EF4-FFF2-40B4-BE49-F238E27FC236}">
                <a16:creationId xmlns:a16="http://schemas.microsoft.com/office/drawing/2014/main" id="{D2323F23-4152-C643-990C-AC052349915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18"/>
          <a:stretch/>
        </p:blipFill>
        <p:spPr bwMode="auto">
          <a:xfrm>
            <a:off x="3003148" y="1856982"/>
            <a:ext cx="6185703" cy="463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354F4452-CFC0-4848-BDCC-1C781EDBA0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82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973"/>
    </mc:Choice>
    <mc:Fallback>
      <p:transition spd="slow" advTm="32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E7D7A-267D-7B47-A87B-3E41C2FFF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Jesus said, “Put your nets in the water, you will catch some fish’.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FC244-A063-7643-A974-7052A03D39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Jesus Fishing Boat Clipart #2274726 - PNG Images - PNGio">
            <a:extLst>
              <a:ext uri="{FF2B5EF4-FFF2-40B4-BE49-F238E27FC236}">
                <a16:creationId xmlns:a16="http://schemas.microsoft.com/office/drawing/2014/main" id="{1057CF34-9DF2-5545-AADA-B9712C07F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724" y="1656702"/>
            <a:ext cx="6016552" cy="4520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8D7E07-6188-D54A-B08A-CCE817A9F6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50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3"/>
    </mc:Choice>
    <mc:Fallback>
      <p:transition spd="slow" advTm="40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C5D42-9289-0348-AF1D-6FA0A6DDD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They followed Jesus and did as he had said. Their nets were full of fish!</a:t>
            </a:r>
          </a:p>
        </p:txBody>
      </p:sp>
      <p:pic>
        <p:nvPicPr>
          <p:cNvPr id="5122" name="Picture 2" descr="Fisherman clipart bible, Picture #2705367 fisherman clipart bible">
            <a:extLst>
              <a:ext uri="{FF2B5EF4-FFF2-40B4-BE49-F238E27FC236}">
                <a16:creationId xmlns:a16="http://schemas.microsoft.com/office/drawing/2014/main" id="{D38548C4-7DB2-ED47-9FF6-CE8ACD05E2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44"/>
          <a:stretch/>
        </p:blipFill>
        <p:spPr bwMode="auto">
          <a:xfrm>
            <a:off x="2944320" y="1690688"/>
            <a:ext cx="6303360" cy="477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87BB5C-5434-6047-B0D6-BF742689B7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7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46"/>
    </mc:Choice>
    <mc:Fallback>
      <p:transition spd="slow" advTm="17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D8B7-B53C-FA47-9945-16C8D94AC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Jesus said, “Come and be fishers of men’.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16A3D-E608-2A48-BAA2-87F4B5B4B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 descr="The men sailed back to shore with plenty of fish to sell at the&#10;market. What a wonderful miracle Jesus had done!&#10; ">
            <a:extLst>
              <a:ext uri="{FF2B5EF4-FFF2-40B4-BE49-F238E27FC236}">
                <a16:creationId xmlns:a16="http://schemas.microsoft.com/office/drawing/2014/main" id="{283D63DA-E30C-5940-B4D6-A546C5E49E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01"/>
          <a:stretch/>
        </p:blipFill>
        <p:spPr bwMode="auto">
          <a:xfrm>
            <a:off x="2859634" y="1434060"/>
            <a:ext cx="6472731" cy="474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81566C-E4C3-0249-828E-16994BEDE8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93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39"/>
    </mc:Choice>
    <mc:Fallback>
      <p:transition spd="slow" advTm="52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E4AD9-60AB-5543-A07A-5164E8297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Friendship </a:t>
            </a:r>
          </a:p>
        </p:txBody>
      </p:sp>
      <p:pic>
        <p:nvPicPr>
          <p:cNvPr id="4" name="Picture 1" descr="page5image16936528">
            <a:extLst>
              <a:ext uri="{FF2B5EF4-FFF2-40B4-BE49-F238E27FC236}">
                <a16:creationId xmlns:a16="http://schemas.microsoft.com/office/drawing/2014/main" id="{326DED0B-4EBE-404F-A77D-DE3D1404FC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2591594"/>
            <a:ext cx="27051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789CB5C-2731-9A41-AFB6-2DC8D69BE4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19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57"/>
    </mc:Choice>
    <mc:Fallback>
      <p:transition spd="slow" advTm="20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345F0-5EB5-F945-B900-597F5E427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564" y="3152915"/>
            <a:ext cx="10515600" cy="1696757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You may like to click on the link and watch this short cartoon of the story and then complete one of the art and craft activities.</a:t>
            </a:r>
            <a:br>
              <a:rPr lang="en-US" dirty="0">
                <a:latin typeface="Comic Sans MS" panose="030F0902030302020204" pitchFamily="66" charset="0"/>
              </a:rPr>
            </a:br>
            <a:r>
              <a:rPr lang="en-GB" sz="3600" dirty="0">
                <a:latin typeface="Comic Sans MS" panose="030F0902030302020204" pitchFamily="66" charset="0"/>
                <a:hlinkClick r:id="rId4"/>
              </a:rPr>
              <a:t>https://www.youtube.com/watch?v=J8HYI-jvW2Y</a:t>
            </a:r>
            <a:br>
              <a:rPr lang="en-US" dirty="0"/>
            </a:br>
            <a:br>
              <a:rPr lang="en-US" dirty="0"/>
            </a:br>
            <a:r>
              <a:rPr lang="en-US" sz="4000" dirty="0">
                <a:latin typeface="Comic Sans MS" panose="030F0902030302020204" pitchFamily="66" charset="0"/>
              </a:rPr>
              <a:t>Have fun and don’t forget to send us a photo of your creation!</a:t>
            </a:r>
            <a:br>
              <a:rPr lang="en-US" dirty="0"/>
            </a:br>
            <a:endParaRPr lang="en-US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D11BFA-002C-7F4D-B0F0-875F37E060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87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70"/>
    </mc:Choice>
    <mc:Fallback>
      <p:transition spd="slow" advTm="45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122</Words>
  <Application>Microsoft Macintosh PowerPoint</Application>
  <PresentationFormat>Widescreen</PresentationFormat>
  <Paragraphs>8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message did Jesus bring?</vt:lpstr>
      <vt:lpstr>Simon says. . .</vt:lpstr>
      <vt:lpstr>The Fishermen were tired . . .</vt:lpstr>
      <vt:lpstr>Jesus said, “Put your nets in the water, you will catch some fish’.</vt:lpstr>
      <vt:lpstr>They followed Jesus and did as he had said. Their nets were full of fish!</vt:lpstr>
      <vt:lpstr>Jesus said, “Come and be fishers of men’.</vt:lpstr>
      <vt:lpstr>Friendship </vt:lpstr>
      <vt:lpstr>You may like to click on the link and watch this short cartoon of the story and then complete one of the art and craft activities. https://www.youtube.com/watch?v=J8HYI-jvW2Y  Have fun and don’t forget to send us a photo of your creation!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Penfold</dc:creator>
  <cp:lastModifiedBy>Lisa Penfold</cp:lastModifiedBy>
  <cp:revision>6</cp:revision>
  <dcterms:created xsi:type="dcterms:W3CDTF">2021-01-07T22:24:54Z</dcterms:created>
  <dcterms:modified xsi:type="dcterms:W3CDTF">2021-01-08T14:03:27Z</dcterms:modified>
</cp:coreProperties>
</file>