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EF6B4-CB99-4CB9-9385-C47CE2FABC9C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04D37E-0257-43D1-BE85-C9DA52F886D3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04D37E-0257-43D1-BE85-C9DA52F886D3}" type="slidenum">
              <a:rPr lang="en-GB" smtClean="0"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7F96677-7357-4404-ACD8-6FA3882A763D}" type="datetimeFigureOut">
              <a:rPr lang="en-GB" smtClean="0"/>
              <a:t>05/03/2021</a:t>
            </a:fld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5DF517-F542-4A9B-8605-1E2F4369C595}" type="slidenum">
              <a:rPr lang="en-GB" smtClean="0"/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tx2">
                    <a:lumMod val="75000"/>
                  </a:schemeClr>
                </a:solidFill>
              </a:rPr>
              <a:t>The Arctic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By Phoebe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7719" t="49699" r="39757" b="9001"/>
          <a:stretch>
            <a:fillRect/>
          </a:stretch>
        </p:blipFill>
        <p:spPr bwMode="auto">
          <a:xfrm>
            <a:off x="899592" y="3501008"/>
            <a:ext cx="4958701" cy="27089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Rounded MT Bold" pitchFamily="34" charset="0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In this Presentation we will cover these topics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Physical Geography 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Wildlife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Interview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Fun Facts</a:t>
            </a:r>
          </a:p>
          <a:p>
            <a:pPr>
              <a:buNone/>
            </a:pPr>
            <a:endParaRPr lang="en-GB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Physical Geography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The arctic is also known as the north pole. The arctic itself is a sheet of ice but the continent is mostly land and snow. The Arctic Circle is made up of Finland, Norway, Sweden, Greenland, Russia, Canada and North America.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Wildlife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>
    <p:pull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Narwhale 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Type: Mammal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Diet: Carnivore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Size: 13-20 Feet</a:t>
            </a:r>
          </a:p>
          <a:p>
            <a:endParaRPr lang="en-GB" dirty="0">
              <a:solidFill>
                <a:schemeClr val="accent3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26931" t="45516" r="41695" b="24955"/>
          <a:stretch>
            <a:fillRect/>
          </a:stretch>
        </p:blipFill>
        <p:spPr bwMode="auto">
          <a:xfrm>
            <a:off x="4648200" y="3068758"/>
            <a:ext cx="4038600" cy="21381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Snowy Owl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Type: Bird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Diet: Carnivore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Size: 63-73 cm 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31990" t="44156" r="32350" b="20976"/>
          <a:stretch>
            <a:fillRect/>
          </a:stretch>
        </p:blipFill>
        <p:spPr bwMode="auto">
          <a:xfrm>
            <a:off x="5292080" y="3068960"/>
            <a:ext cx="3203848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Arctic Reindeer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Type: mammal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Diet: Herbivore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Size: 5.3-6.3 Feet</a:t>
            </a: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 l="19509" t="18799" r="23435" b="20976"/>
          <a:stretch>
            <a:fillRect/>
          </a:stretch>
        </p:blipFill>
        <p:spPr bwMode="auto">
          <a:xfrm>
            <a:off x="5004048" y="2996952"/>
            <a:ext cx="339574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Interview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With somebody who`s been to the arctic circle</a:t>
            </a:r>
          </a:p>
        </p:txBody>
      </p:sp>
    </p:spTree>
  </p:cSld>
  <p:clrMapOvr>
    <a:masterClrMapping/>
  </p:clrMapOvr>
  <p:transition>
    <p:dissolv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Interview with Phoebe Boyer ( me 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How cold was it?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It was between -5 –24 degrees.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What time of year did you go in? 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I went in the December solstice so the sun never rose above the Horizon.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What did you see?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Santa, Huskies, Reindeers and lots of snow.    </a:t>
            </a: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 l="21292" t="12459" r="41265" b="5128"/>
          <a:stretch>
            <a:fillRect/>
          </a:stretch>
        </p:blipFill>
        <p:spPr bwMode="auto">
          <a:xfrm>
            <a:off x="4644008" y="2204864"/>
            <a:ext cx="1395848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 cstate="print"/>
          <a:srcRect l="16537" t="19866" r="16132" b="13467"/>
          <a:stretch>
            <a:fillRect/>
          </a:stretch>
        </p:blipFill>
        <p:spPr bwMode="auto">
          <a:xfrm>
            <a:off x="5940152" y="2636912"/>
            <a:ext cx="2973637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5" cstate="print"/>
          <a:srcRect l="18501" t="19900" r="20075" b="13601"/>
          <a:stretch>
            <a:fillRect/>
          </a:stretch>
        </p:blipFill>
        <p:spPr bwMode="auto">
          <a:xfrm>
            <a:off x="4716016" y="4509120"/>
            <a:ext cx="3547341" cy="216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Fun facts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Scientific interest</a:t>
            </a:r>
          </a:p>
        </p:txBody>
      </p:sp>
    </p:spTree>
  </p:cSld>
  <p:clrMapOvr>
    <a:masterClrMapping/>
  </p:clrMapOvr>
  <p:transition>
    <p:zoom dir="in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Reasons for study in the Arctic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The</a:t>
            </a:r>
            <a:r>
              <a:rPr lang="en-GB" dirty="0">
                <a:latin typeface="Arial Rounded MT Bold" pitchFamily="34" charset="0"/>
              </a:rPr>
              <a:t> </a:t>
            </a:r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state of the ocean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State of ice</a:t>
            </a:r>
          </a:p>
          <a:p>
            <a:pPr lvl="1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Climate Change	</a:t>
            </a:r>
          </a:p>
          <a:p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Study of feeding frenzy</a:t>
            </a:r>
          </a:p>
          <a:p>
            <a:pPr lvl="1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In the summer any creatures stuck in glaciers will come out so Marine life eat them</a:t>
            </a:r>
          </a:p>
          <a:p>
            <a:pPr lvl="1"/>
            <a:r>
              <a:rPr lang="en-GB" dirty="0">
                <a:solidFill>
                  <a:schemeClr val="accent3">
                    <a:lumMod val="60000"/>
                    <a:lumOff val="40000"/>
                  </a:schemeClr>
                </a:solidFill>
                <a:latin typeface="Arial Rounded MT Bold" pitchFamily="34" charset="0"/>
              </a:rPr>
              <a:t>And there`s normally a lot</a:t>
            </a:r>
          </a:p>
          <a:p>
            <a:pPr lvl="1"/>
            <a:endParaRPr lang="en-GB" dirty="0">
              <a:solidFill>
                <a:schemeClr val="accent3">
                  <a:lumMod val="60000"/>
                  <a:lumOff val="40000"/>
                </a:schemeClr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4314</TotalTime>
  <Words>227</Words>
  <Application>Microsoft Office PowerPoint</Application>
  <PresentationFormat>On-screen Show (4:3)</PresentationFormat>
  <Paragraphs>42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 Rounded MT Bold</vt:lpstr>
      <vt:lpstr>Calibri</vt:lpstr>
      <vt:lpstr>Constantia</vt:lpstr>
      <vt:lpstr>Wingdings 2</vt:lpstr>
      <vt:lpstr>Flow</vt:lpstr>
      <vt:lpstr>The Arctic</vt:lpstr>
      <vt:lpstr>Introduction</vt:lpstr>
      <vt:lpstr>Physical Geography</vt:lpstr>
      <vt:lpstr>PowerPoint Presentation</vt:lpstr>
      <vt:lpstr>Wildlife</vt:lpstr>
      <vt:lpstr>Narwhale </vt:lpstr>
      <vt:lpstr>Snowy Owl</vt:lpstr>
      <vt:lpstr> Arctic Reindeer </vt:lpstr>
      <vt:lpstr>Interview</vt:lpstr>
      <vt:lpstr>Interview with Phoebe Boyer ( me )</vt:lpstr>
      <vt:lpstr>Fun facts</vt:lpstr>
      <vt:lpstr>Reasons for study in the Arctic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Arctic</dc:title>
  <dc:creator>Windows User</dc:creator>
  <cp:lastModifiedBy>Hayley Excell</cp:lastModifiedBy>
  <cp:revision>2</cp:revision>
  <dcterms:created xsi:type="dcterms:W3CDTF">2021-03-02T15:30:41Z</dcterms:created>
  <dcterms:modified xsi:type="dcterms:W3CDTF">2021-03-05T17:09:51Z</dcterms:modified>
</cp:coreProperties>
</file>