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BCFC828-1CCF-497E-872F-79479DAAB2DF}" v="6" dt="2021-01-02T14:23:45.9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15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 Reeves" userId="a73a72e08536a5f3" providerId="LiveId" clId="{8BCFC828-1CCF-497E-872F-79479DAAB2DF}"/>
    <pc:docChg chg="undo custSel addSld modSld">
      <pc:chgData name="Daniel Reeves" userId="a73a72e08536a5f3" providerId="LiveId" clId="{8BCFC828-1CCF-497E-872F-79479DAAB2DF}" dt="2021-01-02T14:23:49.694" v="546" actId="1076"/>
      <pc:docMkLst>
        <pc:docMk/>
      </pc:docMkLst>
      <pc:sldChg chg="modSp mod">
        <pc:chgData name="Daniel Reeves" userId="a73a72e08536a5f3" providerId="LiveId" clId="{8BCFC828-1CCF-497E-872F-79479DAAB2DF}" dt="2021-01-02T14:22:05.967" v="544" actId="1076"/>
        <pc:sldMkLst>
          <pc:docMk/>
          <pc:sldMk cId="321221890" sldId="256"/>
        </pc:sldMkLst>
        <pc:spChg chg="mod">
          <ac:chgData name="Daniel Reeves" userId="a73a72e08536a5f3" providerId="LiveId" clId="{8BCFC828-1CCF-497E-872F-79479DAAB2DF}" dt="2021-01-02T14:22:05.967" v="544" actId="1076"/>
          <ac:spMkLst>
            <pc:docMk/>
            <pc:sldMk cId="321221890" sldId="256"/>
            <ac:spMk id="12" creationId="{8B4A01FD-4DC9-4683-B722-9EC18DFC9285}"/>
          </ac:spMkLst>
        </pc:spChg>
      </pc:sldChg>
      <pc:sldChg chg="delSp modSp mod delAnim">
        <pc:chgData name="Daniel Reeves" userId="a73a72e08536a5f3" providerId="LiveId" clId="{8BCFC828-1CCF-497E-872F-79479DAAB2DF}" dt="2021-01-02T14:23:49.694" v="546" actId="1076"/>
        <pc:sldMkLst>
          <pc:docMk/>
          <pc:sldMk cId="1124565825" sldId="257"/>
        </pc:sldMkLst>
        <pc:picChg chg="del">
          <ac:chgData name="Daniel Reeves" userId="a73a72e08536a5f3" providerId="LiveId" clId="{8BCFC828-1CCF-497E-872F-79479DAAB2DF}" dt="2021-01-02T14:22:42.954" v="545" actId="478"/>
          <ac:picMkLst>
            <pc:docMk/>
            <pc:sldMk cId="1124565825" sldId="257"/>
            <ac:picMk id="18" creationId="{F93B659A-CCB1-4C42-86B8-74D0BA225ED8}"/>
          </ac:picMkLst>
        </pc:picChg>
        <pc:picChg chg="mod">
          <ac:chgData name="Daniel Reeves" userId="a73a72e08536a5f3" providerId="LiveId" clId="{8BCFC828-1CCF-497E-872F-79479DAAB2DF}" dt="2021-01-02T14:23:49.694" v="546" actId="1076"/>
          <ac:picMkLst>
            <pc:docMk/>
            <pc:sldMk cId="1124565825" sldId="257"/>
            <ac:picMk id="19" creationId="{2C3D743C-FD2D-450D-B453-623DE398FB9F}"/>
          </ac:picMkLst>
        </pc:picChg>
      </pc:sldChg>
      <pc:sldChg chg="addSp modSp mod">
        <pc:chgData name="Daniel Reeves" userId="a73a72e08536a5f3" providerId="LiveId" clId="{8BCFC828-1CCF-497E-872F-79479DAAB2DF}" dt="2021-01-02T14:21:43.241" v="542" actId="1582"/>
        <pc:sldMkLst>
          <pc:docMk/>
          <pc:sldMk cId="4192874016" sldId="261"/>
        </pc:sldMkLst>
        <pc:spChg chg="mod">
          <ac:chgData name="Daniel Reeves" userId="a73a72e08536a5f3" providerId="LiveId" clId="{8BCFC828-1CCF-497E-872F-79479DAAB2DF}" dt="2021-01-02T14:03:58.604" v="16" actId="20577"/>
          <ac:spMkLst>
            <pc:docMk/>
            <pc:sldMk cId="4192874016" sldId="261"/>
            <ac:spMk id="2" creationId="{340A2A8D-B291-499F-BB88-FD5E2B7AB994}"/>
          </ac:spMkLst>
        </pc:spChg>
        <pc:spChg chg="add mod">
          <ac:chgData name="Daniel Reeves" userId="a73a72e08536a5f3" providerId="LiveId" clId="{8BCFC828-1CCF-497E-872F-79479DAAB2DF}" dt="2021-01-02T14:18:35.277" v="242" actId="12788"/>
          <ac:spMkLst>
            <pc:docMk/>
            <pc:sldMk cId="4192874016" sldId="261"/>
            <ac:spMk id="6" creationId="{5CD7BDB6-8A84-4913-A282-C1A30CEFCAFE}"/>
          </ac:spMkLst>
        </pc:spChg>
        <pc:spChg chg="add mod">
          <ac:chgData name="Daniel Reeves" userId="a73a72e08536a5f3" providerId="LiveId" clId="{8BCFC828-1CCF-497E-872F-79479DAAB2DF}" dt="2021-01-02T14:19:22.210" v="269" actId="1076"/>
          <ac:spMkLst>
            <pc:docMk/>
            <pc:sldMk cId="4192874016" sldId="261"/>
            <ac:spMk id="8" creationId="{9053D5BE-B1B1-4C66-998D-8535758BCED5}"/>
          </ac:spMkLst>
        </pc:spChg>
        <pc:spChg chg="add mod">
          <ac:chgData name="Daniel Reeves" userId="a73a72e08536a5f3" providerId="LiveId" clId="{8BCFC828-1CCF-497E-872F-79479DAAB2DF}" dt="2021-01-02T14:21:05.247" v="538" actId="1035"/>
          <ac:spMkLst>
            <pc:docMk/>
            <pc:sldMk cId="4192874016" sldId="261"/>
            <ac:spMk id="9" creationId="{B3DF801D-ED95-496B-AA6C-5A39B42CF01D}"/>
          </ac:spMkLst>
        </pc:spChg>
        <pc:spChg chg="add mod">
          <ac:chgData name="Daniel Reeves" userId="a73a72e08536a5f3" providerId="LiveId" clId="{8BCFC828-1CCF-497E-872F-79479DAAB2DF}" dt="2021-01-02T14:21:43.241" v="542" actId="1582"/>
          <ac:spMkLst>
            <pc:docMk/>
            <pc:sldMk cId="4192874016" sldId="261"/>
            <ac:spMk id="10" creationId="{C377D06A-35B1-4FD4-BCA4-F3DDE3B614DA}"/>
          </ac:spMkLst>
        </pc:spChg>
        <pc:picChg chg="add mod">
          <ac:chgData name="Daniel Reeves" userId="a73a72e08536a5f3" providerId="LiveId" clId="{8BCFC828-1CCF-497E-872F-79479DAAB2DF}" dt="2021-01-02T14:18:43.371" v="244" actId="1076"/>
          <ac:picMkLst>
            <pc:docMk/>
            <pc:sldMk cId="4192874016" sldId="261"/>
            <ac:picMk id="3" creationId="{A9ED9383-AECE-4F96-AD48-97EC6A1C1B41}"/>
          </ac:picMkLst>
        </pc:picChg>
        <pc:picChg chg="add mod">
          <ac:chgData name="Daniel Reeves" userId="a73a72e08536a5f3" providerId="LiveId" clId="{8BCFC828-1CCF-497E-872F-79479DAAB2DF}" dt="2021-01-02T14:18:40.663" v="243" actId="1076"/>
          <ac:picMkLst>
            <pc:docMk/>
            <pc:sldMk cId="4192874016" sldId="261"/>
            <ac:picMk id="4" creationId="{0E12615C-791C-4D9A-9561-573CE9482DDA}"/>
          </ac:picMkLst>
        </pc:picChg>
        <pc:picChg chg="mod">
          <ac:chgData name="Daniel Reeves" userId="a73a72e08536a5f3" providerId="LiveId" clId="{8BCFC828-1CCF-497E-872F-79479DAAB2DF}" dt="2021-01-02T14:16:15.232" v="231" actId="1076"/>
          <ac:picMkLst>
            <pc:docMk/>
            <pc:sldMk cId="4192874016" sldId="261"/>
            <ac:picMk id="7" creationId="{1DE1B743-AF3D-4A6D-96D5-2D3ED7F5DC32}"/>
          </ac:picMkLst>
        </pc:picChg>
      </pc:sldChg>
      <pc:sldChg chg="addSp delSp modSp new mod">
        <pc:chgData name="Daniel Reeves" userId="a73a72e08536a5f3" providerId="LiveId" clId="{8BCFC828-1CCF-497E-872F-79479DAAB2DF}" dt="2021-01-02T14:13:11.579" v="212" actId="20577"/>
        <pc:sldMkLst>
          <pc:docMk/>
          <pc:sldMk cId="7565542" sldId="262"/>
        </pc:sldMkLst>
        <pc:spChg chg="mod">
          <ac:chgData name="Daniel Reeves" userId="a73a72e08536a5f3" providerId="LiveId" clId="{8BCFC828-1CCF-497E-872F-79479DAAB2DF}" dt="2021-01-02T14:13:11.579" v="212" actId="20577"/>
          <ac:spMkLst>
            <pc:docMk/>
            <pc:sldMk cId="7565542" sldId="262"/>
            <ac:spMk id="2" creationId="{DA02BC06-2F28-437B-A5DE-522BFD461B05}"/>
          </ac:spMkLst>
        </pc:spChg>
        <pc:picChg chg="add del mod">
          <ac:chgData name="Daniel Reeves" userId="a73a72e08536a5f3" providerId="LiveId" clId="{8BCFC828-1CCF-497E-872F-79479DAAB2DF}" dt="2021-01-02T14:11:40.129" v="32" actId="478"/>
          <ac:picMkLst>
            <pc:docMk/>
            <pc:sldMk cId="7565542" sldId="262"/>
            <ac:picMk id="4" creationId="{6FCBABC8-E088-4145-B634-AB032AE563D5}"/>
          </ac:picMkLst>
        </pc:picChg>
        <pc:picChg chg="add mod">
          <ac:chgData name="Daniel Reeves" userId="a73a72e08536a5f3" providerId="LiveId" clId="{8BCFC828-1CCF-497E-872F-79479DAAB2DF}" dt="2021-01-02T14:11:46.503" v="34" actId="1076"/>
          <ac:picMkLst>
            <pc:docMk/>
            <pc:sldMk cId="7565542" sldId="262"/>
            <ac:picMk id="6" creationId="{4A06D9A4-77A1-4135-9240-E61E731EEE0E}"/>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425B5-43B9-4B85-BFE9-C232445E132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2721D5A-AED3-4BB6-832F-BBECD4D37C1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FF690B8-7F5F-4C49-9BBF-3912743F4FE7}"/>
              </a:ext>
            </a:extLst>
          </p:cNvPr>
          <p:cNvSpPr>
            <a:spLocks noGrp="1"/>
          </p:cNvSpPr>
          <p:nvPr>
            <p:ph type="dt" sz="half" idx="10"/>
          </p:nvPr>
        </p:nvSpPr>
        <p:spPr/>
        <p:txBody>
          <a:bodyPr/>
          <a:lstStyle/>
          <a:p>
            <a:fld id="{72CEBC26-A45D-4768-AEC7-86B35814F859}" type="datetimeFigureOut">
              <a:rPr lang="en-GB" smtClean="0"/>
              <a:t>26/01/2021</a:t>
            </a:fld>
            <a:endParaRPr lang="en-GB"/>
          </a:p>
        </p:txBody>
      </p:sp>
      <p:sp>
        <p:nvSpPr>
          <p:cNvPr id="5" name="Footer Placeholder 4">
            <a:extLst>
              <a:ext uri="{FF2B5EF4-FFF2-40B4-BE49-F238E27FC236}">
                <a16:creationId xmlns:a16="http://schemas.microsoft.com/office/drawing/2014/main" id="{A59C2D91-AB18-4ED5-B18E-548E047814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7D5236-D7BA-4B8E-9383-65571657C822}"/>
              </a:ext>
            </a:extLst>
          </p:cNvPr>
          <p:cNvSpPr>
            <a:spLocks noGrp="1"/>
          </p:cNvSpPr>
          <p:nvPr>
            <p:ph type="sldNum" sz="quarter" idx="12"/>
          </p:nvPr>
        </p:nvSpPr>
        <p:spPr/>
        <p:txBody>
          <a:bodyPr/>
          <a:lstStyle/>
          <a:p>
            <a:fld id="{9C432591-9DD4-4797-8EFA-736531FE46FC}" type="slidenum">
              <a:rPr lang="en-GB" smtClean="0"/>
              <a:t>‹#›</a:t>
            </a:fld>
            <a:endParaRPr lang="en-GB"/>
          </a:p>
        </p:txBody>
      </p:sp>
    </p:spTree>
    <p:extLst>
      <p:ext uri="{BB962C8B-B14F-4D97-AF65-F5344CB8AC3E}">
        <p14:creationId xmlns:p14="http://schemas.microsoft.com/office/powerpoint/2010/main" val="6080165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D167A2-A33C-4221-840D-5B6939BEB74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35222AA-8EDB-4B1A-B5A2-406FA0D387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A39F39-3F0E-479D-9081-D53B7E8B848D}"/>
              </a:ext>
            </a:extLst>
          </p:cNvPr>
          <p:cNvSpPr>
            <a:spLocks noGrp="1"/>
          </p:cNvSpPr>
          <p:nvPr>
            <p:ph type="dt" sz="half" idx="10"/>
          </p:nvPr>
        </p:nvSpPr>
        <p:spPr/>
        <p:txBody>
          <a:bodyPr/>
          <a:lstStyle/>
          <a:p>
            <a:fld id="{72CEBC26-A45D-4768-AEC7-86B35814F859}" type="datetimeFigureOut">
              <a:rPr lang="en-GB" smtClean="0"/>
              <a:t>26/01/2021</a:t>
            </a:fld>
            <a:endParaRPr lang="en-GB"/>
          </a:p>
        </p:txBody>
      </p:sp>
      <p:sp>
        <p:nvSpPr>
          <p:cNvPr id="5" name="Footer Placeholder 4">
            <a:extLst>
              <a:ext uri="{FF2B5EF4-FFF2-40B4-BE49-F238E27FC236}">
                <a16:creationId xmlns:a16="http://schemas.microsoft.com/office/drawing/2014/main" id="{2CDE6E0E-5A05-4684-A518-849BAA9F65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97F1B2-AA4A-47F9-856F-D2F3B92B1E09}"/>
              </a:ext>
            </a:extLst>
          </p:cNvPr>
          <p:cNvSpPr>
            <a:spLocks noGrp="1"/>
          </p:cNvSpPr>
          <p:nvPr>
            <p:ph type="sldNum" sz="quarter" idx="12"/>
          </p:nvPr>
        </p:nvSpPr>
        <p:spPr/>
        <p:txBody>
          <a:bodyPr/>
          <a:lstStyle/>
          <a:p>
            <a:fld id="{9C432591-9DD4-4797-8EFA-736531FE46FC}" type="slidenum">
              <a:rPr lang="en-GB" smtClean="0"/>
              <a:t>‹#›</a:t>
            </a:fld>
            <a:endParaRPr lang="en-GB"/>
          </a:p>
        </p:txBody>
      </p:sp>
    </p:spTree>
    <p:extLst>
      <p:ext uri="{BB962C8B-B14F-4D97-AF65-F5344CB8AC3E}">
        <p14:creationId xmlns:p14="http://schemas.microsoft.com/office/powerpoint/2010/main" val="3158071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DD353-E64E-49D9-84B8-3C84FD57F7F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3D78336-5532-4ADD-BF21-C78283F6659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3499B19-131B-419A-9F38-91421A25345E}"/>
              </a:ext>
            </a:extLst>
          </p:cNvPr>
          <p:cNvSpPr>
            <a:spLocks noGrp="1"/>
          </p:cNvSpPr>
          <p:nvPr>
            <p:ph type="dt" sz="half" idx="10"/>
          </p:nvPr>
        </p:nvSpPr>
        <p:spPr/>
        <p:txBody>
          <a:bodyPr/>
          <a:lstStyle/>
          <a:p>
            <a:fld id="{72CEBC26-A45D-4768-AEC7-86B35814F859}" type="datetimeFigureOut">
              <a:rPr lang="en-GB" smtClean="0"/>
              <a:t>26/01/2021</a:t>
            </a:fld>
            <a:endParaRPr lang="en-GB"/>
          </a:p>
        </p:txBody>
      </p:sp>
      <p:sp>
        <p:nvSpPr>
          <p:cNvPr id="5" name="Footer Placeholder 4">
            <a:extLst>
              <a:ext uri="{FF2B5EF4-FFF2-40B4-BE49-F238E27FC236}">
                <a16:creationId xmlns:a16="http://schemas.microsoft.com/office/drawing/2014/main" id="{302C12E1-AE94-4EBF-8AF4-0BEC0A4C44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799580-BEEE-4F85-A5B0-920D0BD96561}"/>
              </a:ext>
            </a:extLst>
          </p:cNvPr>
          <p:cNvSpPr>
            <a:spLocks noGrp="1"/>
          </p:cNvSpPr>
          <p:nvPr>
            <p:ph type="sldNum" sz="quarter" idx="12"/>
          </p:nvPr>
        </p:nvSpPr>
        <p:spPr/>
        <p:txBody>
          <a:bodyPr/>
          <a:lstStyle/>
          <a:p>
            <a:fld id="{9C432591-9DD4-4797-8EFA-736531FE46FC}" type="slidenum">
              <a:rPr lang="en-GB" smtClean="0"/>
              <a:t>‹#›</a:t>
            </a:fld>
            <a:endParaRPr lang="en-GB"/>
          </a:p>
        </p:txBody>
      </p:sp>
    </p:spTree>
    <p:extLst>
      <p:ext uri="{BB962C8B-B14F-4D97-AF65-F5344CB8AC3E}">
        <p14:creationId xmlns:p14="http://schemas.microsoft.com/office/powerpoint/2010/main" val="39493673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C49012-39A0-4D53-A5C0-A7BCF8736FF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E4091BC-0D30-4EDF-94B1-94C20E62D3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4BE61D9-9FFE-433E-8501-4FBC83EDCC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EF5A9B6-4A96-4A9B-9BCE-348771000C6A}"/>
              </a:ext>
            </a:extLst>
          </p:cNvPr>
          <p:cNvSpPr>
            <a:spLocks noGrp="1"/>
          </p:cNvSpPr>
          <p:nvPr>
            <p:ph type="dt" sz="half" idx="10"/>
          </p:nvPr>
        </p:nvSpPr>
        <p:spPr/>
        <p:txBody>
          <a:bodyPr/>
          <a:lstStyle/>
          <a:p>
            <a:fld id="{72CEBC26-A45D-4768-AEC7-86B35814F859}" type="datetimeFigureOut">
              <a:rPr lang="en-GB" smtClean="0"/>
              <a:t>26/01/2021</a:t>
            </a:fld>
            <a:endParaRPr lang="en-GB"/>
          </a:p>
        </p:txBody>
      </p:sp>
      <p:sp>
        <p:nvSpPr>
          <p:cNvPr id="6" name="Footer Placeholder 5">
            <a:extLst>
              <a:ext uri="{FF2B5EF4-FFF2-40B4-BE49-F238E27FC236}">
                <a16:creationId xmlns:a16="http://schemas.microsoft.com/office/drawing/2014/main" id="{BAD15C9A-E589-494B-88DC-CFA904397EB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35DAC3-BBB2-4D97-B3AC-81FE43E30CEB}"/>
              </a:ext>
            </a:extLst>
          </p:cNvPr>
          <p:cNvSpPr>
            <a:spLocks noGrp="1"/>
          </p:cNvSpPr>
          <p:nvPr>
            <p:ph type="sldNum" sz="quarter" idx="12"/>
          </p:nvPr>
        </p:nvSpPr>
        <p:spPr/>
        <p:txBody>
          <a:bodyPr/>
          <a:lstStyle/>
          <a:p>
            <a:fld id="{9C432591-9DD4-4797-8EFA-736531FE46FC}" type="slidenum">
              <a:rPr lang="en-GB" smtClean="0"/>
              <a:t>‹#›</a:t>
            </a:fld>
            <a:endParaRPr lang="en-GB"/>
          </a:p>
        </p:txBody>
      </p:sp>
    </p:spTree>
    <p:extLst>
      <p:ext uri="{BB962C8B-B14F-4D97-AF65-F5344CB8AC3E}">
        <p14:creationId xmlns:p14="http://schemas.microsoft.com/office/powerpoint/2010/main" val="622028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3F074-6E67-448B-A7B5-2863F828591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22106E6-A88E-48CC-AA2A-3DC75E51780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F7540C0-AE52-4785-AB6C-61328478D8B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8CF120B-6252-44DE-9A3A-8FBFF828FF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8E0E4B3-535C-4B04-8D48-4F3855662C5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4C9130C-1C36-41A0-9D04-7C0DF3922B0A}"/>
              </a:ext>
            </a:extLst>
          </p:cNvPr>
          <p:cNvSpPr>
            <a:spLocks noGrp="1"/>
          </p:cNvSpPr>
          <p:nvPr>
            <p:ph type="dt" sz="half" idx="10"/>
          </p:nvPr>
        </p:nvSpPr>
        <p:spPr/>
        <p:txBody>
          <a:bodyPr/>
          <a:lstStyle/>
          <a:p>
            <a:fld id="{72CEBC26-A45D-4768-AEC7-86B35814F859}" type="datetimeFigureOut">
              <a:rPr lang="en-GB" smtClean="0"/>
              <a:t>26/01/2021</a:t>
            </a:fld>
            <a:endParaRPr lang="en-GB"/>
          </a:p>
        </p:txBody>
      </p:sp>
      <p:sp>
        <p:nvSpPr>
          <p:cNvPr id="8" name="Footer Placeholder 7">
            <a:extLst>
              <a:ext uri="{FF2B5EF4-FFF2-40B4-BE49-F238E27FC236}">
                <a16:creationId xmlns:a16="http://schemas.microsoft.com/office/drawing/2014/main" id="{2E62A6F4-F631-4D87-ACDD-7D18E282B87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E0C74A6-B6E4-4D8C-9222-87A0A20342A3}"/>
              </a:ext>
            </a:extLst>
          </p:cNvPr>
          <p:cNvSpPr>
            <a:spLocks noGrp="1"/>
          </p:cNvSpPr>
          <p:nvPr>
            <p:ph type="sldNum" sz="quarter" idx="12"/>
          </p:nvPr>
        </p:nvSpPr>
        <p:spPr/>
        <p:txBody>
          <a:bodyPr/>
          <a:lstStyle/>
          <a:p>
            <a:fld id="{9C432591-9DD4-4797-8EFA-736531FE46FC}" type="slidenum">
              <a:rPr lang="en-GB" smtClean="0"/>
              <a:t>‹#›</a:t>
            </a:fld>
            <a:endParaRPr lang="en-GB"/>
          </a:p>
        </p:txBody>
      </p:sp>
    </p:spTree>
    <p:extLst>
      <p:ext uri="{BB962C8B-B14F-4D97-AF65-F5344CB8AC3E}">
        <p14:creationId xmlns:p14="http://schemas.microsoft.com/office/powerpoint/2010/main" val="8558315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7CC7BD-C5E9-447C-9043-E14A431D76F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5C11899-79DF-41D5-A8A5-18AD8A9D3522}"/>
              </a:ext>
            </a:extLst>
          </p:cNvPr>
          <p:cNvSpPr>
            <a:spLocks noGrp="1"/>
          </p:cNvSpPr>
          <p:nvPr>
            <p:ph type="dt" sz="half" idx="10"/>
          </p:nvPr>
        </p:nvSpPr>
        <p:spPr/>
        <p:txBody>
          <a:bodyPr/>
          <a:lstStyle/>
          <a:p>
            <a:fld id="{72CEBC26-A45D-4768-AEC7-86B35814F859}" type="datetimeFigureOut">
              <a:rPr lang="en-GB" smtClean="0"/>
              <a:t>26/01/2021</a:t>
            </a:fld>
            <a:endParaRPr lang="en-GB"/>
          </a:p>
        </p:txBody>
      </p:sp>
      <p:sp>
        <p:nvSpPr>
          <p:cNvPr id="4" name="Footer Placeholder 3">
            <a:extLst>
              <a:ext uri="{FF2B5EF4-FFF2-40B4-BE49-F238E27FC236}">
                <a16:creationId xmlns:a16="http://schemas.microsoft.com/office/drawing/2014/main" id="{029B619A-A7A5-47D3-8296-F46E8B2A255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28C0A12-B56A-4206-AD8F-9AEDC8203186}"/>
              </a:ext>
            </a:extLst>
          </p:cNvPr>
          <p:cNvSpPr>
            <a:spLocks noGrp="1"/>
          </p:cNvSpPr>
          <p:nvPr>
            <p:ph type="sldNum" sz="quarter" idx="12"/>
          </p:nvPr>
        </p:nvSpPr>
        <p:spPr/>
        <p:txBody>
          <a:bodyPr/>
          <a:lstStyle/>
          <a:p>
            <a:fld id="{9C432591-9DD4-4797-8EFA-736531FE46FC}" type="slidenum">
              <a:rPr lang="en-GB" smtClean="0"/>
              <a:t>‹#›</a:t>
            </a:fld>
            <a:endParaRPr lang="en-GB"/>
          </a:p>
        </p:txBody>
      </p:sp>
    </p:spTree>
    <p:extLst>
      <p:ext uri="{BB962C8B-B14F-4D97-AF65-F5344CB8AC3E}">
        <p14:creationId xmlns:p14="http://schemas.microsoft.com/office/powerpoint/2010/main" val="41544581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0975518-496C-4FBC-8647-F1C9785502FC}"/>
              </a:ext>
            </a:extLst>
          </p:cNvPr>
          <p:cNvSpPr>
            <a:spLocks noGrp="1"/>
          </p:cNvSpPr>
          <p:nvPr>
            <p:ph type="dt" sz="half" idx="10"/>
          </p:nvPr>
        </p:nvSpPr>
        <p:spPr/>
        <p:txBody>
          <a:bodyPr/>
          <a:lstStyle/>
          <a:p>
            <a:fld id="{72CEBC26-A45D-4768-AEC7-86B35814F859}" type="datetimeFigureOut">
              <a:rPr lang="en-GB" smtClean="0"/>
              <a:t>26/01/2021</a:t>
            </a:fld>
            <a:endParaRPr lang="en-GB"/>
          </a:p>
        </p:txBody>
      </p:sp>
      <p:sp>
        <p:nvSpPr>
          <p:cNvPr id="3" name="Footer Placeholder 2">
            <a:extLst>
              <a:ext uri="{FF2B5EF4-FFF2-40B4-BE49-F238E27FC236}">
                <a16:creationId xmlns:a16="http://schemas.microsoft.com/office/drawing/2014/main" id="{989847B7-1F77-4243-B9A3-CA4CF218E55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931ECED-58E8-4988-A5A0-984C2D2C8250}"/>
              </a:ext>
            </a:extLst>
          </p:cNvPr>
          <p:cNvSpPr>
            <a:spLocks noGrp="1"/>
          </p:cNvSpPr>
          <p:nvPr>
            <p:ph type="sldNum" sz="quarter" idx="12"/>
          </p:nvPr>
        </p:nvSpPr>
        <p:spPr/>
        <p:txBody>
          <a:bodyPr/>
          <a:lstStyle/>
          <a:p>
            <a:fld id="{9C432591-9DD4-4797-8EFA-736531FE46FC}" type="slidenum">
              <a:rPr lang="en-GB" smtClean="0"/>
              <a:t>‹#›</a:t>
            </a:fld>
            <a:endParaRPr lang="en-GB"/>
          </a:p>
        </p:txBody>
      </p:sp>
    </p:spTree>
    <p:extLst>
      <p:ext uri="{BB962C8B-B14F-4D97-AF65-F5344CB8AC3E}">
        <p14:creationId xmlns:p14="http://schemas.microsoft.com/office/powerpoint/2010/main" val="3481076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D9D13-703C-4F0F-9538-1529290542F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2A48A16-9321-4771-94C1-5F58CB0048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36BE455-C6A9-459D-A390-DBC596E49E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4DF8B21-8888-41BC-8BA9-8D4D1D83FE14}"/>
              </a:ext>
            </a:extLst>
          </p:cNvPr>
          <p:cNvSpPr>
            <a:spLocks noGrp="1"/>
          </p:cNvSpPr>
          <p:nvPr>
            <p:ph type="dt" sz="half" idx="10"/>
          </p:nvPr>
        </p:nvSpPr>
        <p:spPr/>
        <p:txBody>
          <a:bodyPr/>
          <a:lstStyle/>
          <a:p>
            <a:fld id="{72CEBC26-A45D-4768-AEC7-86B35814F859}" type="datetimeFigureOut">
              <a:rPr lang="en-GB" smtClean="0"/>
              <a:t>26/01/2021</a:t>
            </a:fld>
            <a:endParaRPr lang="en-GB"/>
          </a:p>
        </p:txBody>
      </p:sp>
      <p:sp>
        <p:nvSpPr>
          <p:cNvPr id="6" name="Footer Placeholder 5">
            <a:extLst>
              <a:ext uri="{FF2B5EF4-FFF2-40B4-BE49-F238E27FC236}">
                <a16:creationId xmlns:a16="http://schemas.microsoft.com/office/drawing/2014/main" id="{92BE7AAE-6FDA-449B-8108-919717CCFB2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3248F9-BB21-49AF-AB15-05247894CB68}"/>
              </a:ext>
            </a:extLst>
          </p:cNvPr>
          <p:cNvSpPr>
            <a:spLocks noGrp="1"/>
          </p:cNvSpPr>
          <p:nvPr>
            <p:ph type="sldNum" sz="quarter" idx="12"/>
          </p:nvPr>
        </p:nvSpPr>
        <p:spPr/>
        <p:txBody>
          <a:bodyPr/>
          <a:lstStyle/>
          <a:p>
            <a:fld id="{9C432591-9DD4-4797-8EFA-736531FE46FC}" type="slidenum">
              <a:rPr lang="en-GB" smtClean="0"/>
              <a:t>‹#›</a:t>
            </a:fld>
            <a:endParaRPr lang="en-GB"/>
          </a:p>
        </p:txBody>
      </p:sp>
    </p:spTree>
    <p:extLst>
      <p:ext uri="{BB962C8B-B14F-4D97-AF65-F5344CB8AC3E}">
        <p14:creationId xmlns:p14="http://schemas.microsoft.com/office/powerpoint/2010/main" val="10307644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1BB4E-9C34-4BC4-A36E-E3E12AB8963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A621776-FD82-4822-A62E-40211A295D1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48584F2-4BEB-454D-AD24-6EBB8D8445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7F61620-9783-4214-AC3D-705457D41822}"/>
              </a:ext>
            </a:extLst>
          </p:cNvPr>
          <p:cNvSpPr>
            <a:spLocks noGrp="1"/>
          </p:cNvSpPr>
          <p:nvPr>
            <p:ph type="dt" sz="half" idx="10"/>
          </p:nvPr>
        </p:nvSpPr>
        <p:spPr/>
        <p:txBody>
          <a:bodyPr/>
          <a:lstStyle/>
          <a:p>
            <a:fld id="{72CEBC26-A45D-4768-AEC7-86B35814F859}" type="datetimeFigureOut">
              <a:rPr lang="en-GB" smtClean="0"/>
              <a:t>26/01/2021</a:t>
            </a:fld>
            <a:endParaRPr lang="en-GB"/>
          </a:p>
        </p:txBody>
      </p:sp>
      <p:sp>
        <p:nvSpPr>
          <p:cNvPr id="6" name="Footer Placeholder 5">
            <a:extLst>
              <a:ext uri="{FF2B5EF4-FFF2-40B4-BE49-F238E27FC236}">
                <a16:creationId xmlns:a16="http://schemas.microsoft.com/office/drawing/2014/main" id="{895FE2BF-178A-4175-93FE-F7FA06A0983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6E49AE-8BE5-45B6-B44D-4977FD2F42B0}"/>
              </a:ext>
            </a:extLst>
          </p:cNvPr>
          <p:cNvSpPr>
            <a:spLocks noGrp="1"/>
          </p:cNvSpPr>
          <p:nvPr>
            <p:ph type="sldNum" sz="quarter" idx="12"/>
          </p:nvPr>
        </p:nvSpPr>
        <p:spPr/>
        <p:txBody>
          <a:bodyPr/>
          <a:lstStyle/>
          <a:p>
            <a:fld id="{9C432591-9DD4-4797-8EFA-736531FE46FC}" type="slidenum">
              <a:rPr lang="en-GB" smtClean="0"/>
              <a:t>‹#›</a:t>
            </a:fld>
            <a:endParaRPr lang="en-GB"/>
          </a:p>
        </p:txBody>
      </p:sp>
    </p:spTree>
    <p:extLst>
      <p:ext uri="{BB962C8B-B14F-4D97-AF65-F5344CB8AC3E}">
        <p14:creationId xmlns:p14="http://schemas.microsoft.com/office/powerpoint/2010/main" val="20473961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D20F2-E671-440E-BB09-D82479D7331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513F39C-2420-4F16-8CF9-FBC206733E8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37BEF69-7E6C-4BA5-92FF-0EDD409CC3B9}"/>
              </a:ext>
            </a:extLst>
          </p:cNvPr>
          <p:cNvSpPr>
            <a:spLocks noGrp="1"/>
          </p:cNvSpPr>
          <p:nvPr>
            <p:ph type="dt" sz="half" idx="10"/>
          </p:nvPr>
        </p:nvSpPr>
        <p:spPr/>
        <p:txBody>
          <a:bodyPr/>
          <a:lstStyle/>
          <a:p>
            <a:fld id="{72CEBC26-A45D-4768-AEC7-86B35814F859}" type="datetimeFigureOut">
              <a:rPr lang="en-GB" smtClean="0"/>
              <a:t>26/01/2021</a:t>
            </a:fld>
            <a:endParaRPr lang="en-GB"/>
          </a:p>
        </p:txBody>
      </p:sp>
      <p:sp>
        <p:nvSpPr>
          <p:cNvPr id="5" name="Footer Placeholder 4">
            <a:extLst>
              <a:ext uri="{FF2B5EF4-FFF2-40B4-BE49-F238E27FC236}">
                <a16:creationId xmlns:a16="http://schemas.microsoft.com/office/drawing/2014/main" id="{07A3187F-FAE3-4559-8BDA-8BD0078F34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6CB2D4-EDC7-41CE-8344-98A3239880FA}"/>
              </a:ext>
            </a:extLst>
          </p:cNvPr>
          <p:cNvSpPr>
            <a:spLocks noGrp="1"/>
          </p:cNvSpPr>
          <p:nvPr>
            <p:ph type="sldNum" sz="quarter" idx="12"/>
          </p:nvPr>
        </p:nvSpPr>
        <p:spPr/>
        <p:txBody>
          <a:bodyPr/>
          <a:lstStyle/>
          <a:p>
            <a:fld id="{9C432591-9DD4-4797-8EFA-736531FE46FC}" type="slidenum">
              <a:rPr lang="en-GB" smtClean="0"/>
              <a:t>‹#›</a:t>
            </a:fld>
            <a:endParaRPr lang="en-GB"/>
          </a:p>
        </p:txBody>
      </p:sp>
    </p:spTree>
    <p:extLst>
      <p:ext uri="{BB962C8B-B14F-4D97-AF65-F5344CB8AC3E}">
        <p14:creationId xmlns:p14="http://schemas.microsoft.com/office/powerpoint/2010/main" val="1530258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69057F5-DB59-4EC3-A671-D1EDC9ECF8F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B5E40D5-A895-40FF-8C06-170CE916B38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836BA0-C3E7-4247-AEA6-984B69317498}"/>
              </a:ext>
            </a:extLst>
          </p:cNvPr>
          <p:cNvSpPr>
            <a:spLocks noGrp="1"/>
          </p:cNvSpPr>
          <p:nvPr>
            <p:ph type="dt" sz="half" idx="10"/>
          </p:nvPr>
        </p:nvSpPr>
        <p:spPr/>
        <p:txBody>
          <a:bodyPr/>
          <a:lstStyle/>
          <a:p>
            <a:fld id="{72CEBC26-A45D-4768-AEC7-86B35814F859}" type="datetimeFigureOut">
              <a:rPr lang="en-GB" smtClean="0"/>
              <a:t>26/01/2021</a:t>
            </a:fld>
            <a:endParaRPr lang="en-GB"/>
          </a:p>
        </p:txBody>
      </p:sp>
      <p:sp>
        <p:nvSpPr>
          <p:cNvPr id="5" name="Footer Placeholder 4">
            <a:extLst>
              <a:ext uri="{FF2B5EF4-FFF2-40B4-BE49-F238E27FC236}">
                <a16:creationId xmlns:a16="http://schemas.microsoft.com/office/drawing/2014/main" id="{5F9505FC-31D2-4F2F-9165-29583A9769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3E9A95-A8CD-4D5C-B01D-50DBDE196420}"/>
              </a:ext>
            </a:extLst>
          </p:cNvPr>
          <p:cNvSpPr>
            <a:spLocks noGrp="1"/>
          </p:cNvSpPr>
          <p:nvPr>
            <p:ph type="sldNum" sz="quarter" idx="12"/>
          </p:nvPr>
        </p:nvSpPr>
        <p:spPr/>
        <p:txBody>
          <a:bodyPr/>
          <a:lstStyle/>
          <a:p>
            <a:fld id="{9C432591-9DD4-4797-8EFA-736531FE46FC}" type="slidenum">
              <a:rPr lang="en-GB" smtClean="0"/>
              <a:t>‹#›</a:t>
            </a:fld>
            <a:endParaRPr lang="en-GB"/>
          </a:p>
        </p:txBody>
      </p:sp>
    </p:spTree>
    <p:extLst>
      <p:ext uri="{BB962C8B-B14F-4D97-AF65-F5344CB8AC3E}">
        <p14:creationId xmlns:p14="http://schemas.microsoft.com/office/powerpoint/2010/main" val="3559453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66FD7F1-3899-4E01-A851-15941A133C4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5573842-1137-4C0E-A30D-A87BCB25F75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708EF0C-6B5A-4C60-8F3F-26FE2E6809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CEBC26-A45D-4768-AEC7-86B35814F859}" type="datetimeFigureOut">
              <a:rPr lang="en-GB" smtClean="0"/>
              <a:t>26/01/2021</a:t>
            </a:fld>
            <a:endParaRPr lang="en-GB"/>
          </a:p>
        </p:txBody>
      </p:sp>
      <p:sp>
        <p:nvSpPr>
          <p:cNvPr id="5" name="Footer Placeholder 4">
            <a:extLst>
              <a:ext uri="{FF2B5EF4-FFF2-40B4-BE49-F238E27FC236}">
                <a16:creationId xmlns:a16="http://schemas.microsoft.com/office/drawing/2014/main" id="{E6E94AD5-4F9E-4F37-89A4-BAFA372B26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537A8E6-AFDC-4AD3-B0F7-1FAF46347E4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432591-9DD4-4797-8EFA-736531FE46FC}" type="slidenum">
              <a:rPr lang="en-GB" smtClean="0"/>
              <a:t>‹#›</a:t>
            </a:fld>
            <a:endParaRPr lang="en-GB"/>
          </a:p>
        </p:txBody>
      </p:sp>
    </p:spTree>
    <p:extLst>
      <p:ext uri="{BB962C8B-B14F-4D97-AF65-F5344CB8AC3E}">
        <p14:creationId xmlns:p14="http://schemas.microsoft.com/office/powerpoint/2010/main" val="83139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6.xml"/><Relationship Id="rId1" Type="http://schemas.openxmlformats.org/officeDocument/2006/relationships/video" Target="https://www.youtube.com/embed/BffbXy-VfiU?feature=oembed" TargetMode="External"/></Relationships>
</file>

<file path=ppt/slides/_rels/slide2.xml.rels><?xml version="1.0" encoding="UTF-8" standalone="yes"?>
<Relationships xmlns="http://schemas.openxmlformats.org/package/2006/relationships"><Relationship Id="rId3" Type="http://schemas.microsoft.com/office/2007/relationships/media" Target="../media/media2.m4a"/><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slideLayout" Target="../slideLayouts/slideLayout6.xml"/><Relationship Id="rId4" Type="http://schemas.openxmlformats.org/officeDocument/2006/relationships/audio" Target="../media/media2.m4a"/></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6.xml"/><Relationship Id="rId7" Type="http://schemas.openxmlformats.org/officeDocument/2006/relationships/image" Target="../media/image6.jpe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33D619C-0AF2-4368-A137-54547A4A0F73}"/>
              </a:ext>
            </a:extLst>
          </p:cNvPr>
          <p:cNvSpPr>
            <a:spLocks noGrp="1"/>
          </p:cNvSpPr>
          <p:nvPr>
            <p:ph type="title"/>
          </p:nvPr>
        </p:nvSpPr>
        <p:spPr>
          <a:xfrm>
            <a:off x="145472" y="133328"/>
            <a:ext cx="11860998" cy="1639643"/>
          </a:xfrm>
        </p:spPr>
        <p:txBody>
          <a:bodyPr>
            <a:normAutofit fontScale="90000"/>
          </a:bodyPr>
          <a:lstStyle/>
          <a:p>
            <a:r>
              <a:rPr lang="en-GB" dirty="0"/>
              <a:t>Big Question: </a:t>
            </a:r>
            <a:br>
              <a:rPr lang="en-GB" dirty="0"/>
            </a:br>
            <a:r>
              <a:rPr lang="en-GB" b="1" spc="15" dirty="0">
                <a:effectLst/>
                <a:ea typeface="Times New Roman" panose="02020603050405020304" pitchFamily="18" charset="0"/>
                <a:cs typeface="Calibri" panose="020F0502020204030204" pitchFamily="34" charset="0"/>
              </a:rPr>
              <a:t>What does ‘The Grace’ teach Christians about the Trinity? </a:t>
            </a:r>
            <a:endParaRPr lang="en-GB" b="1" dirty="0"/>
          </a:p>
        </p:txBody>
      </p:sp>
      <p:sp>
        <p:nvSpPr>
          <p:cNvPr id="13" name="TextBox 12">
            <a:extLst>
              <a:ext uri="{FF2B5EF4-FFF2-40B4-BE49-F238E27FC236}">
                <a16:creationId xmlns:a16="http://schemas.microsoft.com/office/drawing/2014/main" id="{BADDA728-92DE-4F58-810E-A0772F5745DD}"/>
              </a:ext>
            </a:extLst>
          </p:cNvPr>
          <p:cNvSpPr txBox="1"/>
          <p:nvPr/>
        </p:nvSpPr>
        <p:spPr>
          <a:xfrm>
            <a:off x="377536" y="1993900"/>
            <a:ext cx="5698435" cy="865173"/>
          </a:xfrm>
          <a:prstGeom prst="rect">
            <a:avLst/>
          </a:prstGeom>
          <a:noFill/>
        </p:spPr>
        <p:txBody>
          <a:bodyPr wrap="square">
            <a:spAutoFit/>
          </a:bodyPr>
          <a:lstStyle/>
          <a:p>
            <a:pPr>
              <a:lnSpc>
                <a:spcPct val="107000"/>
              </a:lnSpc>
              <a:spcAft>
                <a:spcPts val="800"/>
              </a:spcAft>
            </a:pPr>
            <a:r>
              <a:rPr lang="en-GB" sz="2400" dirty="0">
                <a:effectLst/>
                <a:latin typeface="+mj-lt"/>
                <a:ea typeface="Calibri" panose="020F0502020204030204" pitchFamily="34" charset="0"/>
                <a:cs typeface="Calibri" panose="020F0502020204030204" pitchFamily="34" charset="0"/>
              </a:rPr>
              <a:t>Listen to the first part of this song ‘God behind, God beside, God ahead’:</a:t>
            </a:r>
          </a:p>
        </p:txBody>
      </p:sp>
      <p:pic>
        <p:nvPicPr>
          <p:cNvPr id="3" name="Online Media 2" title="God beside by Fischy Music">
            <a:hlinkClick r:id="" action="ppaction://media"/>
            <a:extLst>
              <a:ext uri="{FF2B5EF4-FFF2-40B4-BE49-F238E27FC236}">
                <a16:creationId xmlns:a16="http://schemas.microsoft.com/office/drawing/2014/main" id="{B395DFAA-A8C1-4E58-8F7D-C653179FDCAF}"/>
              </a:ext>
            </a:extLst>
          </p:cNvPr>
          <p:cNvPicPr>
            <a:picLocks noRot="1" noChangeAspect="1"/>
          </p:cNvPicPr>
          <p:nvPr>
            <a:videoFile r:link="rId1"/>
          </p:nvPr>
        </p:nvPicPr>
        <p:blipFill>
          <a:blip r:embed="rId3"/>
          <a:stretch>
            <a:fillRect/>
          </a:stretch>
        </p:blipFill>
        <p:spPr>
          <a:xfrm>
            <a:off x="1161623" y="3292037"/>
            <a:ext cx="4914348" cy="2776607"/>
          </a:xfrm>
          <a:prstGeom prst="rect">
            <a:avLst/>
          </a:prstGeom>
        </p:spPr>
      </p:pic>
      <p:sp>
        <p:nvSpPr>
          <p:cNvPr id="15" name="TextBox 14">
            <a:extLst>
              <a:ext uri="{FF2B5EF4-FFF2-40B4-BE49-F238E27FC236}">
                <a16:creationId xmlns:a16="http://schemas.microsoft.com/office/drawing/2014/main" id="{BD9A5F70-C5D0-4FB9-8FCD-4606DBF6C85A}"/>
              </a:ext>
            </a:extLst>
          </p:cNvPr>
          <p:cNvSpPr txBox="1"/>
          <p:nvPr/>
        </p:nvSpPr>
        <p:spPr>
          <a:xfrm>
            <a:off x="7142921" y="3585146"/>
            <a:ext cx="2769704" cy="1766317"/>
          </a:xfrm>
          <a:prstGeom prst="rect">
            <a:avLst/>
          </a:prstGeom>
          <a:noFill/>
        </p:spPr>
        <p:txBody>
          <a:bodyPr wrap="square">
            <a:spAutoFit/>
          </a:bodyPr>
          <a:lstStyle/>
          <a:p>
            <a:pPr algn="ctr">
              <a:lnSpc>
                <a:spcPct val="115000"/>
              </a:lnSpc>
            </a:pPr>
            <a:r>
              <a:rPr lang="en-GB" sz="2400" dirty="0">
                <a:ln>
                  <a:noFill/>
                </a:ln>
                <a:solidFill>
                  <a:srgbClr val="000000"/>
                </a:solidFill>
                <a:effectLst/>
                <a:latin typeface="+mj-lt"/>
                <a:ea typeface="Arial Unicode MS"/>
                <a:cs typeface="Calibri" panose="020F0502020204030204" pitchFamily="34" charset="0"/>
              </a:rPr>
              <a:t>What does this song teach Christians about the nature (character) of God? </a:t>
            </a:r>
            <a:endParaRPr lang="en-GB" dirty="0">
              <a:ln>
                <a:noFill/>
              </a:ln>
              <a:solidFill>
                <a:srgbClr val="000000"/>
              </a:solidFill>
              <a:effectLst/>
              <a:latin typeface="+mj-lt"/>
              <a:ea typeface="Arial Unicode MS"/>
              <a:cs typeface="Arial Unicode MS"/>
            </a:endParaRPr>
          </a:p>
        </p:txBody>
      </p:sp>
    </p:spTree>
    <p:extLst>
      <p:ext uri="{BB962C8B-B14F-4D97-AF65-F5344CB8AC3E}">
        <p14:creationId xmlns:p14="http://schemas.microsoft.com/office/powerpoint/2010/main" val="321221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1153198-C68E-4028-98A2-E7298B2CF547}"/>
              </a:ext>
            </a:extLst>
          </p:cNvPr>
          <p:cNvSpPr>
            <a:spLocks noGrp="1"/>
          </p:cNvSpPr>
          <p:nvPr>
            <p:ph type="title"/>
          </p:nvPr>
        </p:nvSpPr>
        <p:spPr/>
        <p:txBody>
          <a:bodyPr/>
          <a:lstStyle/>
          <a:p>
            <a:r>
              <a:rPr lang="en-GB" dirty="0"/>
              <a:t>‘The Grace’</a:t>
            </a:r>
          </a:p>
        </p:txBody>
      </p:sp>
      <p:sp>
        <p:nvSpPr>
          <p:cNvPr id="12" name="TextBox 11">
            <a:extLst>
              <a:ext uri="{FF2B5EF4-FFF2-40B4-BE49-F238E27FC236}">
                <a16:creationId xmlns:a16="http://schemas.microsoft.com/office/drawing/2014/main" id="{8CA3C97B-1E89-4413-A734-9346997B1F43}"/>
              </a:ext>
            </a:extLst>
          </p:cNvPr>
          <p:cNvSpPr txBox="1"/>
          <p:nvPr/>
        </p:nvSpPr>
        <p:spPr>
          <a:xfrm>
            <a:off x="838200" y="1647466"/>
            <a:ext cx="10515600" cy="1815882"/>
          </a:xfrm>
          <a:prstGeom prst="rect">
            <a:avLst/>
          </a:prstGeom>
          <a:noFill/>
        </p:spPr>
        <p:txBody>
          <a:bodyPr wrap="square">
            <a:spAutoFit/>
          </a:bodyPr>
          <a:lstStyle/>
          <a:p>
            <a:pPr algn="just"/>
            <a:r>
              <a:rPr lang="en-GB" sz="1600" spc="15" dirty="0">
                <a:ln>
                  <a:noFill/>
                </a:ln>
                <a:effectLst/>
                <a:latin typeface="+mj-lt"/>
                <a:ea typeface="Times New Roman" panose="02020603050405020304" pitchFamily="18" charset="0"/>
                <a:cs typeface="Calibri" panose="020F0502020204030204" pitchFamily="34" charset="0"/>
              </a:rPr>
              <a:t>Christians believe that God, through the Holy Spirit, is with each person wherever they are. So even when they are eating their breakfast or on holiday, God is there with them.</a:t>
            </a:r>
            <a:endParaRPr lang="en-GB" sz="1600" dirty="0">
              <a:ln>
                <a:noFill/>
              </a:ln>
              <a:effectLst/>
              <a:latin typeface="+mj-lt"/>
              <a:ea typeface="Arial Unicode MS"/>
              <a:cs typeface="Arial Unicode MS"/>
            </a:endParaRPr>
          </a:p>
          <a:p>
            <a:pPr algn="just"/>
            <a:r>
              <a:rPr lang="en-GB" sz="1600" spc="15" dirty="0">
                <a:ln>
                  <a:noFill/>
                </a:ln>
                <a:effectLst/>
                <a:latin typeface="+mj-lt"/>
                <a:ea typeface="Times New Roman" panose="02020603050405020304" pitchFamily="18" charset="0"/>
                <a:cs typeface="Calibri" panose="020F0502020204030204" pitchFamily="34" charset="0"/>
              </a:rPr>
              <a:t> </a:t>
            </a:r>
            <a:endParaRPr lang="en-GB" sz="1600" dirty="0">
              <a:ln>
                <a:noFill/>
              </a:ln>
              <a:effectLst/>
              <a:latin typeface="+mj-lt"/>
              <a:ea typeface="Arial Unicode MS"/>
              <a:cs typeface="Arial Unicode MS"/>
            </a:endParaRPr>
          </a:p>
          <a:p>
            <a:pPr algn="just"/>
            <a:r>
              <a:rPr lang="en-GB" sz="1600" spc="15" dirty="0">
                <a:ln>
                  <a:noFill/>
                </a:ln>
                <a:effectLst/>
                <a:latin typeface="+mj-lt"/>
                <a:ea typeface="Times New Roman" panose="02020603050405020304" pitchFamily="18" charset="0"/>
                <a:cs typeface="Calibri" panose="020F0502020204030204" pitchFamily="34" charset="0"/>
              </a:rPr>
              <a:t>‘The Grace’ is a prayer and blessing that many Christians use when gathered together with other believers. They often say it together at the beginning or end of a meeting. </a:t>
            </a:r>
            <a:endParaRPr lang="en-GB" sz="1600" dirty="0">
              <a:latin typeface="+mj-lt"/>
              <a:ea typeface="Times New Roman" panose="02020603050405020304" pitchFamily="18" charset="0"/>
              <a:cs typeface="Calibri" panose="020F0502020204030204" pitchFamily="34" charset="0"/>
            </a:endParaRPr>
          </a:p>
          <a:p>
            <a:pPr algn="just"/>
            <a:endParaRPr lang="en-GB" sz="1600" spc="15" dirty="0">
              <a:ln>
                <a:noFill/>
              </a:ln>
              <a:effectLst/>
              <a:latin typeface="+mj-lt"/>
              <a:ea typeface="Times New Roman" panose="02020603050405020304" pitchFamily="18" charset="0"/>
              <a:cs typeface="Calibri" panose="020F0502020204030204" pitchFamily="34" charset="0"/>
            </a:endParaRPr>
          </a:p>
          <a:p>
            <a:pPr algn="just"/>
            <a:r>
              <a:rPr lang="en-GB" sz="1600" spc="15" dirty="0">
                <a:ln>
                  <a:noFill/>
                </a:ln>
                <a:effectLst/>
                <a:latin typeface="+mj-lt"/>
                <a:ea typeface="Times New Roman" panose="02020603050405020304" pitchFamily="18" charset="0"/>
                <a:cs typeface="Calibri" panose="020F0502020204030204" pitchFamily="34" charset="0"/>
              </a:rPr>
              <a:t>It comes from 2 Corinthians 13:14 and was part of a letter Paul wrote to the people living in Corinth. </a:t>
            </a:r>
            <a:endParaRPr lang="en-GB" sz="1600" dirty="0">
              <a:ln>
                <a:noFill/>
              </a:ln>
              <a:effectLst/>
              <a:latin typeface="+mj-lt"/>
              <a:ea typeface="Arial Unicode MS"/>
              <a:cs typeface="Arial Unicode MS"/>
            </a:endParaRPr>
          </a:p>
        </p:txBody>
      </p:sp>
      <p:pic>
        <p:nvPicPr>
          <p:cNvPr id="10" name="Recorded Sound">
            <a:hlinkClick r:id="" action="ppaction://media"/>
            <a:extLst>
              <a:ext uri="{FF2B5EF4-FFF2-40B4-BE49-F238E27FC236}">
                <a16:creationId xmlns:a16="http://schemas.microsoft.com/office/drawing/2014/main" id="{38DEA75D-E1F6-429A-AA73-24A65B19E58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53948" y="723106"/>
            <a:ext cx="609600" cy="609600"/>
          </a:xfrm>
          <a:prstGeom prst="rect">
            <a:avLst/>
          </a:prstGeom>
        </p:spPr>
      </p:pic>
      <p:grpSp>
        <p:nvGrpSpPr>
          <p:cNvPr id="14" name="Group 13">
            <a:extLst>
              <a:ext uri="{FF2B5EF4-FFF2-40B4-BE49-F238E27FC236}">
                <a16:creationId xmlns:a16="http://schemas.microsoft.com/office/drawing/2014/main" id="{2FFAF619-A079-4A5C-ABEF-5E77188AC09D}"/>
              </a:ext>
            </a:extLst>
          </p:cNvPr>
          <p:cNvGrpSpPr/>
          <p:nvPr/>
        </p:nvGrpSpPr>
        <p:grpSpPr>
          <a:xfrm>
            <a:off x="4982817" y="3778108"/>
            <a:ext cx="6096000" cy="2211875"/>
            <a:chOff x="4982817" y="3778108"/>
            <a:chExt cx="6096000" cy="2211875"/>
          </a:xfrm>
        </p:grpSpPr>
        <p:sp>
          <p:nvSpPr>
            <p:cNvPr id="15" name="TextBox 14">
              <a:extLst>
                <a:ext uri="{FF2B5EF4-FFF2-40B4-BE49-F238E27FC236}">
                  <a16:creationId xmlns:a16="http://schemas.microsoft.com/office/drawing/2014/main" id="{F01D2A50-F825-4025-8E35-8EC310C1125C}"/>
                </a:ext>
              </a:extLst>
            </p:cNvPr>
            <p:cNvSpPr txBox="1"/>
            <p:nvPr/>
          </p:nvSpPr>
          <p:spPr>
            <a:xfrm>
              <a:off x="4982817" y="4192556"/>
              <a:ext cx="6096000" cy="1477328"/>
            </a:xfrm>
            <a:prstGeom prst="rect">
              <a:avLst/>
            </a:prstGeom>
            <a:noFill/>
          </p:spPr>
          <p:txBody>
            <a:bodyPr wrap="square">
              <a:spAutoFit/>
            </a:bodyPr>
            <a:lstStyle/>
            <a:p>
              <a:pPr algn="ctr"/>
              <a:r>
                <a:rPr lang="en-GB" sz="1800" spc="15" dirty="0">
                  <a:ln>
                    <a:noFill/>
                  </a:ln>
                  <a:solidFill>
                    <a:srgbClr val="000000"/>
                  </a:solidFill>
                  <a:effectLst/>
                  <a:latin typeface="Trebuchet MS" panose="020B0603020202020204" pitchFamily="34" charset="0"/>
                  <a:ea typeface="Times New Roman" panose="02020603050405020304" pitchFamily="18" charset="0"/>
                  <a:cs typeface="Calibri" panose="020F0502020204030204" pitchFamily="34" charset="0"/>
                </a:rPr>
                <a:t>The Grace of our Lord, Jesus Christ</a:t>
              </a:r>
              <a:endParaRPr lang="en-GB" sz="1400" dirty="0">
                <a:ln>
                  <a:noFill/>
                </a:ln>
                <a:solidFill>
                  <a:srgbClr val="000000"/>
                </a:solidFill>
                <a:effectLst/>
                <a:latin typeface="Helvetica Neue"/>
                <a:ea typeface="Arial Unicode MS"/>
                <a:cs typeface="Arial Unicode MS"/>
              </a:endParaRPr>
            </a:p>
            <a:p>
              <a:pPr algn="ctr"/>
              <a:r>
                <a:rPr lang="en-GB" sz="1800" spc="15" dirty="0">
                  <a:ln>
                    <a:noFill/>
                  </a:ln>
                  <a:solidFill>
                    <a:srgbClr val="000000"/>
                  </a:solidFill>
                  <a:effectLst/>
                  <a:latin typeface="Trebuchet MS" panose="020B0603020202020204" pitchFamily="34" charset="0"/>
                  <a:ea typeface="Times New Roman" panose="02020603050405020304" pitchFamily="18" charset="0"/>
                  <a:cs typeface="Calibri" panose="020F0502020204030204" pitchFamily="34" charset="0"/>
                </a:rPr>
                <a:t>And the love of God</a:t>
              </a:r>
              <a:endParaRPr lang="en-GB" sz="1400" dirty="0">
                <a:ln>
                  <a:noFill/>
                </a:ln>
                <a:solidFill>
                  <a:srgbClr val="000000"/>
                </a:solidFill>
                <a:effectLst/>
                <a:latin typeface="Helvetica Neue"/>
                <a:ea typeface="Arial Unicode MS"/>
                <a:cs typeface="Arial Unicode MS"/>
              </a:endParaRPr>
            </a:p>
            <a:p>
              <a:pPr algn="ctr"/>
              <a:r>
                <a:rPr lang="en-GB" sz="1800" spc="15" dirty="0">
                  <a:ln>
                    <a:noFill/>
                  </a:ln>
                  <a:solidFill>
                    <a:srgbClr val="000000"/>
                  </a:solidFill>
                  <a:effectLst/>
                  <a:latin typeface="Trebuchet MS" panose="020B0603020202020204" pitchFamily="34" charset="0"/>
                  <a:ea typeface="Times New Roman" panose="02020603050405020304" pitchFamily="18" charset="0"/>
                  <a:cs typeface="Calibri" panose="020F0502020204030204" pitchFamily="34" charset="0"/>
                </a:rPr>
                <a:t>And the fellowship of the Holy Spirit</a:t>
              </a:r>
              <a:endParaRPr lang="en-GB" sz="1400" dirty="0">
                <a:ln>
                  <a:noFill/>
                </a:ln>
                <a:solidFill>
                  <a:srgbClr val="000000"/>
                </a:solidFill>
                <a:effectLst/>
                <a:latin typeface="Helvetica Neue"/>
                <a:ea typeface="Arial Unicode MS"/>
                <a:cs typeface="Arial Unicode MS"/>
              </a:endParaRPr>
            </a:p>
            <a:p>
              <a:pPr algn="ctr"/>
              <a:r>
                <a:rPr lang="en-GB" sz="1800" spc="15" dirty="0">
                  <a:ln>
                    <a:noFill/>
                  </a:ln>
                  <a:solidFill>
                    <a:srgbClr val="000000"/>
                  </a:solidFill>
                  <a:effectLst/>
                  <a:latin typeface="Trebuchet MS" panose="020B0603020202020204" pitchFamily="34" charset="0"/>
                  <a:ea typeface="Times New Roman" panose="02020603050405020304" pitchFamily="18" charset="0"/>
                  <a:cs typeface="Calibri" panose="020F0502020204030204" pitchFamily="34" charset="0"/>
                </a:rPr>
                <a:t>Be with us all now and for evermore.</a:t>
              </a:r>
              <a:endParaRPr lang="en-GB" sz="1400" dirty="0">
                <a:ln>
                  <a:noFill/>
                </a:ln>
                <a:solidFill>
                  <a:srgbClr val="000000"/>
                </a:solidFill>
                <a:effectLst/>
                <a:latin typeface="Helvetica Neue"/>
                <a:ea typeface="Arial Unicode MS"/>
                <a:cs typeface="Arial Unicode MS"/>
              </a:endParaRPr>
            </a:p>
            <a:p>
              <a:pPr algn="ctr"/>
              <a:r>
                <a:rPr lang="en-GB" sz="1800" spc="15" dirty="0">
                  <a:ln>
                    <a:noFill/>
                  </a:ln>
                  <a:solidFill>
                    <a:srgbClr val="000000"/>
                  </a:solidFill>
                  <a:effectLst/>
                  <a:latin typeface="Trebuchet MS" panose="020B0603020202020204" pitchFamily="34" charset="0"/>
                  <a:ea typeface="Times New Roman" panose="02020603050405020304" pitchFamily="18" charset="0"/>
                  <a:cs typeface="Calibri" panose="020F0502020204030204" pitchFamily="34" charset="0"/>
                </a:rPr>
                <a:t>Amen</a:t>
              </a:r>
              <a:endParaRPr lang="en-GB" sz="1400" dirty="0">
                <a:ln>
                  <a:noFill/>
                </a:ln>
                <a:solidFill>
                  <a:srgbClr val="000000"/>
                </a:solidFill>
                <a:effectLst/>
                <a:latin typeface="Helvetica Neue"/>
                <a:ea typeface="Arial Unicode MS"/>
                <a:cs typeface="Arial Unicode MS"/>
              </a:endParaRPr>
            </a:p>
          </p:txBody>
        </p:sp>
        <p:sp>
          <p:nvSpPr>
            <p:cNvPr id="13" name="Rectangle: Beveled 12">
              <a:extLst>
                <a:ext uri="{FF2B5EF4-FFF2-40B4-BE49-F238E27FC236}">
                  <a16:creationId xmlns:a16="http://schemas.microsoft.com/office/drawing/2014/main" id="{C63CDD0B-E438-43DE-B023-5CFE39F347FA}"/>
                </a:ext>
              </a:extLst>
            </p:cNvPr>
            <p:cNvSpPr/>
            <p:nvPr/>
          </p:nvSpPr>
          <p:spPr>
            <a:xfrm>
              <a:off x="5512903" y="3778108"/>
              <a:ext cx="5035827" cy="2211875"/>
            </a:xfrm>
            <a:prstGeom prst="bevel">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 name="TextBox 15">
            <a:extLst>
              <a:ext uri="{FF2B5EF4-FFF2-40B4-BE49-F238E27FC236}">
                <a16:creationId xmlns:a16="http://schemas.microsoft.com/office/drawing/2014/main" id="{999D7995-3171-493B-8810-F30D2F637DBA}"/>
              </a:ext>
            </a:extLst>
          </p:cNvPr>
          <p:cNvSpPr txBox="1"/>
          <p:nvPr/>
        </p:nvSpPr>
        <p:spPr>
          <a:xfrm>
            <a:off x="838201" y="4220299"/>
            <a:ext cx="4343400" cy="1754326"/>
          </a:xfrm>
          <a:prstGeom prst="rect">
            <a:avLst/>
          </a:prstGeom>
          <a:noFill/>
        </p:spPr>
        <p:txBody>
          <a:bodyPr wrap="square" rtlCol="0">
            <a:spAutoFit/>
          </a:bodyPr>
          <a:lstStyle/>
          <a:p>
            <a:pPr algn="ctr"/>
            <a:r>
              <a:rPr lang="en-GB" b="1" dirty="0">
                <a:solidFill>
                  <a:schemeClr val="bg2"/>
                </a:solidFill>
                <a:effectLst>
                  <a:outerShdw blurRad="38100" dist="38100" dir="2700000" algn="tl">
                    <a:srgbClr val="000000">
                      <a:alpha val="43137"/>
                    </a:srgbClr>
                  </a:outerShdw>
                </a:effectLst>
                <a:latin typeface="+mj-lt"/>
              </a:rPr>
              <a:t>Read this passage carefully:</a:t>
            </a:r>
          </a:p>
          <a:p>
            <a:pPr algn="ctr"/>
            <a:endParaRPr lang="en-GB" b="1" dirty="0">
              <a:solidFill>
                <a:schemeClr val="bg2"/>
              </a:solidFill>
              <a:effectLst>
                <a:outerShdw blurRad="38100" dist="38100" dir="2700000" algn="tl">
                  <a:srgbClr val="000000">
                    <a:alpha val="43137"/>
                  </a:srgbClr>
                </a:outerShdw>
              </a:effectLst>
              <a:latin typeface="+mj-lt"/>
            </a:endParaRPr>
          </a:p>
          <a:p>
            <a:pPr algn="ctr"/>
            <a:r>
              <a:rPr lang="en-GB" b="1" dirty="0">
                <a:solidFill>
                  <a:schemeClr val="bg2"/>
                </a:solidFill>
                <a:effectLst>
                  <a:outerShdw blurRad="38100" dist="38100" dir="2700000" algn="tl">
                    <a:srgbClr val="000000">
                      <a:alpha val="43137"/>
                    </a:srgbClr>
                  </a:outerShdw>
                </a:effectLst>
                <a:latin typeface="+mj-lt"/>
              </a:rPr>
              <a:t>What does this teach you about the Trinity?</a:t>
            </a:r>
          </a:p>
          <a:p>
            <a:pPr algn="ctr"/>
            <a:r>
              <a:rPr lang="en-GB" b="1" dirty="0">
                <a:solidFill>
                  <a:schemeClr val="bg2"/>
                </a:solidFill>
                <a:effectLst>
                  <a:outerShdw blurRad="38100" dist="38100" dir="2700000" algn="tl">
                    <a:srgbClr val="000000">
                      <a:alpha val="43137"/>
                    </a:srgbClr>
                  </a:outerShdw>
                </a:effectLst>
                <a:latin typeface="+mj-lt"/>
              </a:rPr>
              <a:t> </a:t>
            </a:r>
          </a:p>
          <a:p>
            <a:pPr algn="ctr"/>
            <a:r>
              <a:rPr lang="en-GB" b="1" dirty="0">
                <a:solidFill>
                  <a:schemeClr val="bg2"/>
                </a:solidFill>
                <a:effectLst>
                  <a:outerShdw blurRad="38100" dist="38100" dir="2700000" algn="tl">
                    <a:srgbClr val="000000">
                      <a:alpha val="43137"/>
                    </a:srgbClr>
                  </a:outerShdw>
                </a:effectLst>
                <a:latin typeface="+mj-lt"/>
              </a:rPr>
              <a:t>Talk about it with your grown up and use the sheet to write down your ideas.</a:t>
            </a:r>
          </a:p>
        </p:txBody>
      </p:sp>
      <p:pic>
        <p:nvPicPr>
          <p:cNvPr id="20" name="Recorded Sound">
            <a:hlinkClick r:id="" action="ppaction://media"/>
            <a:extLst>
              <a:ext uri="{FF2B5EF4-FFF2-40B4-BE49-F238E27FC236}">
                <a16:creationId xmlns:a16="http://schemas.microsoft.com/office/drawing/2014/main" id="{44CBA992-3E36-4050-9128-8A1CB54B6855}"/>
              </a:ext>
            </a:extLst>
          </p:cNvPr>
          <p:cNvPicPr>
            <a:picLocks noChangeAspect="1"/>
          </p:cNvPicPr>
          <p:nvPr>
            <a:audioFile r:link="rId4"/>
            <p:extLst>
              <p:ext uri="{DAA4B4D4-6D71-4841-9C94-3DE7FCFB9230}">
                <p14:media xmlns:p14="http://schemas.microsoft.com/office/powerpoint/2010/main" r:embed="rId3"/>
              </p:ext>
            </p:extLst>
          </p:nvPr>
        </p:nvPicPr>
        <p:blipFill>
          <a:blip r:embed="rId6"/>
          <a:stretch>
            <a:fillRect/>
          </a:stretch>
        </p:blipFill>
        <p:spPr>
          <a:xfrm>
            <a:off x="4737652" y="4136089"/>
            <a:ext cx="609600" cy="609600"/>
          </a:xfrm>
          <a:prstGeom prst="rect">
            <a:avLst/>
          </a:prstGeom>
        </p:spPr>
      </p:pic>
    </p:spTree>
    <p:extLst>
      <p:ext uri="{BB962C8B-B14F-4D97-AF65-F5344CB8AC3E}">
        <p14:creationId xmlns:p14="http://schemas.microsoft.com/office/powerpoint/2010/main" val="1124565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498"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24506"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10"/>
                </p:tgtEl>
              </p:cMediaNode>
            </p:audio>
            <p:audio>
              <p:cMediaNode vol="80000">
                <p:cTn id="12" fill="hold" display="0">
                  <p:stCondLst>
                    <p:cond delay="indefinite"/>
                  </p:stCondLst>
                  <p:endCondLst>
                    <p:cond evt="onStopAudio" delay="0">
                      <p:tgtEl>
                        <p:sldTgt/>
                      </p:tgtEl>
                    </p:cond>
                  </p:endCondLst>
                </p:cTn>
                <p:tgtEl>
                  <p:spTgt spid="2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4">
            <a:extLst>
              <a:ext uri="{FF2B5EF4-FFF2-40B4-BE49-F238E27FC236}">
                <a16:creationId xmlns:a16="http://schemas.microsoft.com/office/drawing/2014/main" id="{86E56C0E-2F2C-4C8B-94A1-5EBC2F34820E}"/>
              </a:ext>
            </a:extLst>
          </p:cNvPr>
          <p:cNvSpPr>
            <a:spLocks noChangeArrowheads="1"/>
          </p:cNvSpPr>
          <p:nvPr/>
        </p:nvSpPr>
        <p:spPr bwMode="auto">
          <a:xfrm>
            <a:off x="152400" y="1524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Title 8">
            <a:extLst>
              <a:ext uri="{FF2B5EF4-FFF2-40B4-BE49-F238E27FC236}">
                <a16:creationId xmlns:a16="http://schemas.microsoft.com/office/drawing/2014/main" id="{6D8EDF23-3643-4C9B-BA22-995D0B48CE03}"/>
              </a:ext>
            </a:extLst>
          </p:cNvPr>
          <p:cNvSpPr>
            <a:spLocks noGrp="1"/>
          </p:cNvSpPr>
          <p:nvPr>
            <p:ph type="title"/>
          </p:nvPr>
        </p:nvSpPr>
        <p:spPr/>
        <p:txBody>
          <a:bodyPr/>
          <a:lstStyle/>
          <a:p>
            <a:r>
              <a:rPr lang="en-GB" dirty="0"/>
              <a:t>The Grace</a:t>
            </a:r>
          </a:p>
        </p:txBody>
      </p:sp>
      <p:sp>
        <p:nvSpPr>
          <p:cNvPr id="12" name="TextBox 11">
            <a:extLst>
              <a:ext uri="{FF2B5EF4-FFF2-40B4-BE49-F238E27FC236}">
                <a16:creationId xmlns:a16="http://schemas.microsoft.com/office/drawing/2014/main" id="{263400E0-F125-4F21-889B-7EFDE71E956F}"/>
              </a:ext>
            </a:extLst>
          </p:cNvPr>
          <p:cNvSpPr txBox="1"/>
          <p:nvPr/>
        </p:nvSpPr>
        <p:spPr>
          <a:xfrm>
            <a:off x="838200" y="2158588"/>
            <a:ext cx="10515600" cy="4027385"/>
          </a:xfrm>
          <a:prstGeom prst="rect">
            <a:avLst/>
          </a:prstGeom>
          <a:noFill/>
        </p:spPr>
        <p:txBody>
          <a:bodyPr wrap="square">
            <a:spAutoFit/>
          </a:bodyPr>
          <a:lstStyle/>
          <a:p>
            <a:pPr>
              <a:lnSpc>
                <a:spcPct val="115000"/>
              </a:lnSpc>
            </a:pPr>
            <a:r>
              <a:rPr lang="en-GB" sz="2800" dirty="0">
                <a:ln>
                  <a:noFill/>
                </a:ln>
                <a:solidFill>
                  <a:srgbClr val="000000"/>
                </a:solidFill>
                <a:effectLst/>
                <a:latin typeface="+mj-lt"/>
                <a:ea typeface="Arial Unicode MS"/>
                <a:cs typeface="Arial Unicode MS"/>
              </a:rPr>
              <a:t>Why do you think Christians include this prayer in their prayer time or meetings?</a:t>
            </a:r>
          </a:p>
          <a:p>
            <a:pPr>
              <a:lnSpc>
                <a:spcPct val="115000"/>
              </a:lnSpc>
            </a:pPr>
            <a:r>
              <a:rPr lang="en-GB" sz="2800" dirty="0">
                <a:ln>
                  <a:noFill/>
                </a:ln>
                <a:solidFill>
                  <a:srgbClr val="000000"/>
                </a:solidFill>
                <a:effectLst/>
                <a:latin typeface="+mj-lt"/>
                <a:ea typeface="Arial Unicode MS"/>
                <a:cs typeface="Arial Unicode MS"/>
              </a:rPr>
              <a:t> </a:t>
            </a:r>
          </a:p>
          <a:p>
            <a:pPr>
              <a:lnSpc>
                <a:spcPct val="115000"/>
              </a:lnSpc>
            </a:pPr>
            <a:r>
              <a:rPr lang="en-GB" sz="2800" dirty="0">
                <a:ln>
                  <a:noFill/>
                </a:ln>
                <a:solidFill>
                  <a:srgbClr val="000000"/>
                </a:solidFill>
                <a:effectLst/>
                <a:latin typeface="+mj-lt"/>
                <a:ea typeface="Arial Unicode MS"/>
                <a:cs typeface="Arial Unicode MS"/>
              </a:rPr>
              <a:t> </a:t>
            </a:r>
          </a:p>
          <a:p>
            <a:pPr>
              <a:lnSpc>
                <a:spcPct val="115000"/>
              </a:lnSpc>
            </a:pPr>
            <a:r>
              <a:rPr lang="en-GB" sz="2800" dirty="0">
                <a:ln>
                  <a:noFill/>
                </a:ln>
                <a:solidFill>
                  <a:srgbClr val="000000"/>
                </a:solidFill>
                <a:effectLst/>
                <a:latin typeface="+mj-lt"/>
                <a:ea typeface="Arial Unicode MS"/>
                <a:cs typeface="Arial Unicode MS"/>
              </a:rPr>
              <a:t>What do you think it reminds them of or tells them?  </a:t>
            </a:r>
          </a:p>
          <a:p>
            <a:pPr>
              <a:lnSpc>
                <a:spcPct val="115000"/>
              </a:lnSpc>
            </a:pPr>
            <a:endParaRPr lang="en-GB" sz="2800" dirty="0">
              <a:solidFill>
                <a:srgbClr val="000000"/>
              </a:solidFill>
              <a:latin typeface="+mj-lt"/>
              <a:ea typeface="Arial Unicode MS"/>
              <a:cs typeface="Arial Unicode MS"/>
            </a:endParaRPr>
          </a:p>
          <a:p>
            <a:pPr>
              <a:lnSpc>
                <a:spcPct val="115000"/>
              </a:lnSpc>
            </a:pPr>
            <a:endParaRPr lang="en-GB" sz="2800" dirty="0">
              <a:ln>
                <a:noFill/>
              </a:ln>
              <a:solidFill>
                <a:srgbClr val="000000"/>
              </a:solidFill>
              <a:effectLst/>
              <a:latin typeface="+mj-lt"/>
              <a:ea typeface="Arial Unicode MS"/>
              <a:cs typeface="Arial Unicode MS"/>
            </a:endParaRPr>
          </a:p>
          <a:p>
            <a:pPr>
              <a:lnSpc>
                <a:spcPct val="115000"/>
              </a:lnSpc>
            </a:pPr>
            <a:r>
              <a:rPr lang="en-GB" sz="2800" dirty="0">
                <a:ln>
                  <a:noFill/>
                </a:ln>
                <a:solidFill>
                  <a:srgbClr val="000000"/>
                </a:solidFill>
                <a:effectLst/>
                <a:latin typeface="+mj-lt"/>
                <a:ea typeface="Arial Unicode MS"/>
                <a:cs typeface="Arial Unicode MS"/>
              </a:rPr>
              <a:t>Write down your ideas on a piece of paper.</a:t>
            </a:r>
          </a:p>
        </p:txBody>
      </p:sp>
      <p:pic>
        <p:nvPicPr>
          <p:cNvPr id="13" name="Recorded Sound">
            <a:hlinkClick r:id="" action="ppaction://media"/>
            <a:extLst>
              <a:ext uri="{FF2B5EF4-FFF2-40B4-BE49-F238E27FC236}">
                <a16:creationId xmlns:a16="http://schemas.microsoft.com/office/drawing/2014/main" id="{17E8AB16-D186-4627-B08A-2482DDEDF09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697357" y="723106"/>
            <a:ext cx="609600" cy="609600"/>
          </a:xfrm>
          <a:prstGeom prst="rect">
            <a:avLst/>
          </a:prstGeom>
        </p:spPr>
      </p:pic>
    </p:spTree>
    <p:extLst>
      <p:ext uri="{BB962C8B-B14F-4D97-AF65-F5344CB8AC3E}">
        <p14:creationId xmlns:p14="http://schemas.microsoft.com/office/powerpoint/2010/main" val="1288457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852"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099F0-B511-4704-914E-523EAFA59810}"/>
              </a:ext>
            </a:extLst>
          </p:cNvPr>
          <p:cNvSpPr>
            <a:spLocks noGrp="1"/>
          </p:cNvSpPr>
          <p:nvPr>
            <p:ph type="title"/>
          </p:nvPr>
        </p:nvSpPr>
        <p:spPr/>
        <p:txBody>
          <a:bodyPr/>
          <a:lstStyle/>
          <a:p>
            <a:r>
              <a:rPr lang="en-GB" dirty="0"/>
              <a:t>Poster Design</a:t>
            </a:r>
          </a:p>
        </p:txBody>
      </p:sp>
      <p:sp>
        <p:nvSpPr>
          <p:cNvPr id="3" name="Rectangle 2">
            <a:extLst>
              <a:ext uri="{FF2B5EF4-FFF2-40B4-BE49-F238E27FC236}">
                <a16:creationId xmlns:a16="http://schemas.microsoft.com/office/drawing/2014/main" id="{9636E870-1F5A-47AC-AE85-C4FF036B8C0A}"/>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7" name="Picture 16">
            <a:extLst>
              <a:ext uri="{FF2B5EF4-FFF2-40B4-BE49-F238E27FC236}">
                <a16:creationId xmlns:a16="http://schemas.microsoft.com/office/drawing/2014/main" id="{6AE664AD-A267-485B-B36C-61CEC9DA6738}"/>
              </a:ext>
            </a:extLst>
          </p:cNvPr>
          <p:cNvPicPr/>
          <p:nvPr/>
        </p:nvPicPr>
        <p:blipFill rotWithShape="1">
          <a:blip r:embed="rId4" cstate="print">
            <a:extLst>
              <a:ext uri="{28A0092B-C50C-407E-A947-70E740481C1C}">
                <a14:useLocalDpi xmlns:a14="http://schemas.microsoft.com/office/drawing/2010/main" val="0"/>
              </a:ext>
            </a:extLst>
          </a:blip>
          <a:srcRect l="20660" t="15270" r="18707" b="35100"/>
          <a:stretch/>
        </p:blipFill>
        <p:spPr bwMode="auto">
          <a:xfrm>
            <a:off x="542722" y="1408348"/>
            <a:ext cx="3266302" cy="1977072"/>
          </a:xfrm>
          <a:prstGeom prst="rect">
            <a:avLst/>
          </a:prstGeom>
          <a:ln>
            <a:noFill/>
          </a:ln>
          <a:extLst>
            <a:ext uri="{53640926-AAD7-44D8-BBD7-CCE9431645EC}">
              <a14:shadowObscured xmlns:a14="http://schemas.microsoft.com/office/drawing/2010/main"/>
            </a:ext>
          </a:extLst>
        </p:spPr>
      </p:pic>
      <p:pic>
        <p:nvPicPr>
          <p:cNvPr id="18" name="Picture 17">
            <a:extLst>
              <a:ext uri="{FF2B5EF4-FFF2-40B4-BE49-F238E27FC236}">
                <a16:creationId xmlns:a16="http://schemas.microsoft.com/office/drawing/2014/main" id="{45425BEB-1B6B-485C-AA0C-D9038AF94C5E}"/>
              </a:ext>
            </a:extLst>
          </p:cNvPr>
          <p:cNvPicPr/>
          <p:nvPr/>
        </p:nvPicPr>
        <p:blipFill rotWithShape="1">
          <a:blip r:embed="rId5" cstate="print">
            <a:extLst>
              <a:ext uri="{28A0092B-C50C-407E-A947-70E740481C1C}">
                <a14:useLocalDpi xmlns:a14="http://schemas.microsoft.com/office/drawing/2010/main" val="0"/>
              </a:ext>
            </a:extLst>
          </a:blip>
          <a:srcRect l="9881" t="4940" r="37121" b="24545"/>
          <a:stretch/>
        </p:blipFill>
        <p:spPr bwMode="auto">
          <a:xfrm>
            <a:off x="4104502" y="1408348"/>
            <a:ext cx="2588725" cy="2547435"/>
          </a:xfrm>
          <a:prstGeom prst="rect">
            <a:avLst/>
          </a:prstGeom>
          <a:ln>
            <a:noFill/>
          </a:ln>
          <a:extLst>
            <a:ext uri="{53640926-AAD7-44D8-BBD7-CCE9431645EC}">
              <a14:shadowObscured xmlns:a14="http://schemas.microsoft.com/office/drawing/2010/main"/>
            </a:ext>
          </a:extLst>
        </p:spPr>
      </p:pic>
      <p:pic>
        <p:nvPicPr>
          <p:cNvPr id="19" name="Picture 18" descr="Let Us Run A4 Print - Hebrews 12:1-2 - Frog and Gnome">
            <a:extLst>
              <a:ext uri="{FF2B5EF4-FFF2-40B4-BE49-F238E27FC236}">
                <a16:creationId xmlns:a16="http://schemas.microsoft.com/office/drawing/2014/main" id="{AC96FD2C-6F50-419B-A5EB-2961BF1D28A7}"/>
              </a:ext>
            </a:extLst>
          </p:cNvPr>
          <p:cNvPicPr/>
          <p:nvPr/>
        </p:nvPicPr>
        <p:blipFill rotWithShape="1">
          <a:blip r:embed="rId6">
            <a:extLst>
              <a:ext uri="{28A0092B-C50C-407E-A947-70E740481C1C}">
                <a14:useLocalDpi xmlns:a14="http://schemas.microsoft.com/office/drawing/2010/main" val="0"/>
              </a:ext>
            </a:extLst>
          </a:blip>
          <a:srcRect l="21265" t="11495" r="22126" b="9195"/>
          <a:stretch/>
        </p:blipFill>
        <p:spPr bwMode="auto">
          <a:xfrm>
            <a:off x="559251" y="3628501"/>
            <a:ext cx="2403816" cy="2491242"/>
          </a:xfrm>
          <a:prstGeom prst="rect">
            <a:avLst/>
          </a:prstGeom>
          <a:noFill/>
          <a:ln>
            <a:noFill/>
          </a:ln>
          <a:extLst>
            <a:ext uri="{53640926-AAD7-44D8-BBD7-CCE9431645EC}">
              <a14:shadowObscured xmlns:a14="http://schemas.microsoft.com/office/drawing/2010/main"/>
            </a:ext>
          </a:extLst>
        </p:spPr>
      </p:pic>
      <p:pic>
        <p:nvPicPr>
          <p:cNvPr id="20" name="Picture 19">
            <a:extLst>
              <a:ext uri="{FF2B5EF4-FFF2-40B4-BE49-F238E27FC236}">
                <a16:creationId xmlns:a16="http://schemas.microsoft.com/office/drawing/2014/main" id="{EEB44C85-A60A-4679-9E4E-8D862AA522F9}"/>
              </a:ext>
            </a:extLst>
          </p:cNvPr>
          <p:cNvPicPr/>
          <p:nvPr/>
        </p:nvPicPr>
        <p:blipFill rotWithShape="1">
          <a:blip r:embed="rId7" cstate="print">
            <a:extLst>
              <a:ext uri="{28A0092B-C50C-407E-A947-70E740481C1C}">
                <a14:useLocalDpi xmlns:a14="http://schemas.microsoft.com/office/drawing/2010/main" val="0"/>
              </a:ext>
            </a:extLst>
          </a:blip>
          <a:srcRect l="30856" t="22968" r="30242" b="24854"/>
          <a:stretch/>
        </p:blipFill>
        <p:spPr bwMode="auto">
          <a:xfrm>
            <a:off x="3484028" y="4190525"/>
            <a:ext cx="2229039" cy="2210275"/>
          </a:xfrm>
          <a:prstGeom prst="rect">
            <a:avLst/>
          </a:prstGeom>
          <a:ln>
            <a:noFill/>
          </a:ln>
          <a:extLst>
            <a:ext uri="{53640926-AAD7-44D8-BBD7-CCE9431645EC}">
              <a14:shadowObscured xmlns:a14="http://schemas.microsoft.com/office/drawing/2010/main"/>
            </a:ext>
          </a:extLst>
        </p:spPr>
      </p:pic>
      <p:sp>
        <p:nvSpPr>
          <p:cNvPr id="22" name="TextBox 21">
            <a:extLst>
              <a:ext uri="{FF2B5EF4-FFF2-40B4-BE49-F238E27FC236}">
                <a16:creationId xmlns:a16="http://schemas.microsoft.com/office/drawing/2014/main" id="{C89BCB54-BD9C-4F26-952D-3D146BEBB926}"/>
              </a:ext>
            </a:extLst>
          </p:cNvPr>
          <p:cNvSpPr txBox="1"/>
          <p:nvPr/>
        </p:nvSpPr>
        <p:spPr>
          <a:xfrm>
            <a:off x="7042078" y="2682065"/>
            <a:ext cx="4224130" cy="3046988"/>
          </a:xfrm>
          <a:prstGeom prst="rect">
            <a:avLst/>
          </a:prstGeom>
          <a:noFill/>
        </p:spPr>
        <p:txBody>
          <a:bodyPr wrap="square">
            <a:spAutoFit/>
          </a:bodyPr>
          <a:lstStyle/>
          <a:p>
            <a:pPr algn="ctr"/>
            <a:r>
              <a:rPr lang="en-GB" sz="2400" dirty="0">
                <a:effectLst/>
                <a:latin typeface="Trebuchet MS" panose="020B0603020202020204" pitchFamily="34" charset="0"/>
                <a:ea typeface="Calibri" panose="020F0502020204030204" pitchFamily="34" charset="0"/>
                <a:cs typeface="Calibri" panose="020F0502020204030204" pitchFamily="34" charset="0"/>
              </a:rPr>
              <a:t>Design an image or a poster to help Christians reflect on the words of ‘The Grace’ and to remember what it teaches them about The Trinity.</a:t>
            </a:r>
          </a:p>
          <a:p>
            <a:endParaRPr lang="en-GB" sz="2400" dirty="0">
              <a:latin typeface="Trebuchet MS" panose="020B0603020202020204" pitchFamily="34" charset="0"/>
              <a:cs typeface="Calibri" panose="020F0502020204030204" pitchFamily="34" charset="0"/>
            </a:endParaRPr>
          </a:p>
          <a:p>
            <a:pPr algn="ctr"/>
            <a:r>
              <a:rPr lang="en-GB" sz="2400" dirty="0">
                <a:latin typeface="Trebuchet MS" panose="020B0603020202020204" pitchFamily="34" charset="0"/>
                <a:cs typeface="Calibri" panose="020F0502020204030204" pitchFamily="34" charset="0"/>
              </a:rPr>
              <a:t>How might you show the different parts of the Trinity?</a:t>
            </a:r>
            <a:endParaRPr lang="en-GB" sz="2400" dirty="0"/>
          </a:p>
        </p:txBody>
      </p:sp>
      <p:pic>
        <p:nvPicPr>
          <p:cNvPr id="10" name="Recorded Sound">
            <a:hlinkClick r:id="" action="ppaction://media"/>
            <a:extLst>
              <a:ext uri="{FF2B5EF4-FFF2-40B4-BE49-F238E27FC236}">
                <a16:creationId xmlns:a16="http://schemas.microsoft.com/office/drawing/2014/main" id="{1AE92431-A4E1-4635-84D2-D4BDC9449F4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413913" y="1257977"/>
            <a:ext cx="609600" cy="609600"/>
          </a:xfrm>
          <a:prstGeom prst="rect">
            <a:avLst/>
          </a:prstGeom>
        </p:spPr>
      </p:pic>
    </p:spTree>
    <p:extLst>
      <p:ext uri="{BB962C8B-B14F-4D97-AF65-F5344CB8AC3E}">
        <p14:creationId xmlns:p14="http://schemas.microsoft.com/office/powerpoint/2010/main" val="1177574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197"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2900B-BA6C-4A0A-9808-D86B1F541BF1}"/>
              </a:ext>
            </a:extLst>
          </p:cNvPr>
          <p:cNvSpPr>
            <a:spLocks noGrp="1"/>
          </p:cNvSpPr>
          <p:nvPr>
            <p:ph type="title"/>
          </p:nvPr>
        </p:nvSpPr>
        <p:spPr/>
        <p:txBody>
          <a:bodyPr/>
          <a:lstStyle/>
          <a:p>
            <a:r>
              <a:rPr lang="en-GB" dirty="0"/>
              <a:t>Time to explain…</a:t>
            </a:r>
          </a:p>
        </p:txBody>
      </p:sp>
      <p:sp>
        <p:nvSpPr>
          <p:cNvPr id="4" name="Rectangle 3">
            <a:extLst>
              <a:ext uri="{FF2B5EF4-FFF2-40B4-BE49-F238E27FC236}">
                <a16:creationId xmlns:a16="http://schemas.microsoft.com/office/drawing/2014/main" id="{96204D20-6977-4DE0-A283-D6EE1FA53E67}"/>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4">
            <a:extLst>
              <a:ext uri="{FF2B5EF4-FFF2-40B4-BE49-F238E27FC236}">
                <a16:creationId xmlns:a16="http://schemas.microsoft.com/office/drawing/2014/main" id="{A92F2129-44D6-4F90-A67C-7FE7DC50E532}"/>
              </a:ext>
            </a:extLst>
          </p:cNvPr>
          <p:cNvSpPr>
            <a:spLocks noChangeArrowheads="1"/>
          </p:cNvSpPr>
          <p:nvPr/>
        </p:nvSpPr>
        <p:spPr bwMode="auto">
          <a:xfrm>
            <a:off x="745435" y="1666713"/>
            <a:ext cx="8348632" cy="4395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000000"/>
                </a:solidFill>
                <a:effectLst/>
                <a:latin typeface="+mj-lt"/>
                <a:ea typeface="Arial Unicode MS"/>
                <a:cs typeface="Calibri" panose="020F0502020204030204" pitchFamily="34" charset="0"/>
              </a:rPr>
              <a:t>Tell</a:t>
            </a:r>
            <a:r>
              <a:rPr kumimoji="0" lang="en-GB" altLang="en-US" sz="2000" b="0" i="0" u="none" strike="noStrike" cap="none" normalizeH="0" baseline="0" dirty="0">
                <a:ln>
                  <a:noFill/>
                </a:ln>
                <a:solidFill>
                  <a:srgbClr val="000000"/>
                </a:solidFill>
                <a:effectLst/>
                <a:latin typeface="+mj-lt"/>
                <a:ea typeface="Arial Unicode MS"/>
                <a:cs typeface="Calibri" panose="020F0502020204030204" pitchFamily="34" charset="0"/>
              </a:rPr>
              <a:t> me more about your design…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000" b="0" i="0" u="none" strike="noStrike" cap="none" normalizeH="0" baseline="0" dirty="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000000"/>
                </a:solidFill>
                <a:effectLst/>
                <a:latin typeface="+mj-lt"/>
                <a:ea typeface="Arial Unicode MS"/>
                <a:cs typeface="Calibri" panose="020F0502020204030204" pitchFamily="34" charset="0"/>
              </a:rPr>
              <a:t>Explain</a:t>
            </a:r>
            <a:r>
              <a:rPr kumimoji="0" lang="en-GB" altLang="en-US" sz="2000" b="0" i="0" u="none" strike="noStrike" cap="none" normalizeH="0" baseline="0" dirty="0">
                <a:ln>
                  <a:noFill/>
                </a:ln>
                <a:solidFill>
                  <a:srgbClr val="000000"/>
                </a:solidFill>
                <a:effectLst/>
                <a:latin typeface="+mj-lt"/>
                <a:ea typeface="Arial Unicode MS"/>
                <a:cs typeface="Calibri" panose="020F0502020204030204" pitchFamily="34" charset="0"/>
              </a:rPr>
              <a:t> why you chose those colours, images and layout.</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mj-lt"/>
                <a:ea typeface="Arial Unicode MS"/>
                <a:cs typeface="Calibri" panose="020F0502020204030204" pitchFamily="34" charset="0"/>
              </a:rPr>
              <a:t>How will this help a Christian remember and reflect on the words of The Grace?</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2000" b="1" dirty="0">
              <a:solidFill>
                <a:srgbClr val="000000"/>
              </a:solidFill>
              <a:latin typeface="+mj-lt"/>
              <a:ea typeface="Arial Unicode MS"/>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2000" b="1" dirty="0">
              <a:solidFill>
                <a:srgbClr val="000000"/>
              </a:solidFill>
              <a:latin typeface="+mj-lt"/>
              <a:ea typeface="Arial Unicode MS"/>
              <a:cs typeface="Calibri" panose="020F0502020204030204" pitchFamily="34" charset="0"/>
            </a:endParaRPr>
          </a:p>
          <a:p>
            <a:pPr>
              <a:lnSpc>
                <a:spcPct val="115000"/>
              </a:lnSpc>
            </a:pPr>
            <a:r>
              <a:rPr lang="en-GB" sz="2000" b="1" dirty="0">
                <a:ln>
                  <a:noFill/>
                </a:ln>
                <a:solidFill>
                  <a:srgbClr val="000000"/>
                </a:solidFill>
                <a:effectLst/>
                <a:latin typeface="+mj-lt"/>
                <a:ea typeface="Arial Unicode MS"/>
                <a:cs typeface="Calibri" panose="020F0502020204030204" pitchFamily="34" charset="0"/>
              </a:rPr>
              <a:t>I chose these designs because …</a:t>
            </a:r>
            <a:endParaRPr lang="en-GB" sz="2000" b="1" dirty="0">
              <a:ln>
                <a:noFill/>
              </a:ln>
              <a:solidFill>
                <a:srgbClr val="000000"/>
              </a:solidFill>
              <a:effectLst/>
              <a:latin typeface="+mj-lt"/>
              <a:ea typeface="Arial Unicode MS"/>
              <a:cs typeface="Arial Unicode MS"/>
            </a:endParaRPr>
          </a:p>
          <a:p>
            <a:pPr>
              <a:lnSpc>
                <a:spcPct val="115000"/>
              </a:lnSpc>
            </a:pPr>
            <a:r>
              <a:rPr lang="en-GB" sz="2000" b="1" dirty="0">
                <a:ln>
                  <a:noFill/>
                </a:ln>
                <a:solidFill>
                  <a:srgbClr val="000000"/>
                </a:solidFill>
                <a:effectLst/>
                <a:latin typeface="+mj-lt"/>
                <a:ea typeface="Arial Unicode MS"/>
                <a:cs typeface="Calibri" panose="020F0502020204030204" pitchFamily="34" charset="0"/>
              </a:rPr>
              <a:t> </a:t>
            </a:r>
            <a:endParaRPr lang="en-GB" sz="2000" b="1" dirty="0">
              <a:ln>
                <a:noFill/>
              </a:ln>
              <a:solidFill>
                <a:srgbClr val="000000"/>
              </a:solidFill>
              <a:effectLst/>
              <a:latin typeface="+mj-lt"/>
              <a:ea typeface="Arial Unicode MS"/>
              <a:cs typeface="Arial Unicode MS"/>
            </a:endParaRPr>
          </a:p>
          <a:p>
            <a:pPr>
              <a:lnSpc>
                <a:spcPct val="115000"/>
              </a:lnSpc>
            </a:pPr>
            <a:r>
              <a:rPr lang="en-GB" sz="2000" b="1" dirty="0">
                <a:ln>
                  <a:noFill/>
                </a:ln>
                <a:solidFill>
                  <a:srgbClr val="000000"/>
                </a:solidFill>
                <a:effectLst/>
                <a:latin typeface="+mj-lt"/>
                <a:ea typeface="Arial Unicode MS"/>
                <a:cs typeface="Calibri" panose="020F0502020204030204" pitchFamily="34" charset="0"/>
              </a:rPr>
              <a:t>I thought these colours would fit best …</a:t>
            </a:r>
            <a:endParaRPr lang="en-GB" sz="2000" b="1" dirty="0">
              <a:ln>
                <a:noFill/>
              </a:ln>
              <a:solidFill>
                <a:srgbClr val="000000"/>
              </a:solidFill>
              <a:effectLst/>
              <a:latin typeface="+mj-lt"/>
              <a:ea typeface="Arial Unicode MS"/>
              <a:cs typeface="Arial Unicode MS"/>
            </a:endParaRPr>
          </a:p>
          <a:p>
            <a:pPr>
              <a:lnSpc>
                <a:spcPct val="115000"/>
              </a:lnSpc>
            </a:pPr>
            <a:r>
              <a:rPr lang="en-GB" sz="2000" b="1" dirty="0">
                <a:ln>
                  <a:noFill/>
                </a:ln>
                <a:solidFill>
                  <a:srgbClr val="000000"/>
                </a:solidFill>
                <a:effectLst/>
                <a:latin typeface="+mj-lt"/>
                <a:ea typeface="Arial Unicode MS"/>
                <a:cs typeface="Calibri" panose="020F0502020204030204" pitchFamily="34" charset="0"/>
              </a:rPr>
              <a:t> </a:t>
            </a:r>
            <a:endParaRPr lang="en-GB" sz="2000" b="1" dirty="0">
              <a:ln>
                <a:noFill/>
              </a:ln>
              <a:solidFill>
                <a:srgbClr val="000000"/>
              </a:solidFill>
              <a:effectLst/>
              <a:latin typeface="+mj-lt"/>
              <a:ea typeface="Arial Unicode MS"/>
              <a:cs typeface="Arial Unicode MS"/>
            </a:endParaRPr>
          </a:p>
          <a:p>
            <a:pPr>
              <a:lnSpc>
                <a:spcPct val="115000"/>
              </a:lnSpc>
            </a:pPr>
            <a:r>
              <a:rPr lang="en-GB" sz="2000" b="1" dirty="0">
                <a:ln>
                  <a:noFill/>
                </a:ln>
                <a:solidFill>
                  <a:srgbClr val="000000"/>
                </a:solidFill>
                <a:effectLst/>
                <a:latin typeface="+mj-lt"/>
                <a:ea typeface="Arial Unicode MS"/>
                <a:cs typeface="Calibri" panose="020F0502020204030204" pitchFamily="34" charset="0"/>
              </a:rPr>
              <a:t>I represented The Trinity like this because …</a:t>
            </a:r>
            <a:endParaRPr lang="en-GB" sz="2000" b="1" dirty="0">
              <a:ln>
                <a:noFill/>
              </a:ln>
              <a:solidFill>
                <a:srgbClr val="000000"/>
              </a:solidFill>
              <a:effectLst/>
              <a:latin typeface="+mj-lt"/>
              <a:ea typeface="Arial Unicode MS"/>
              <a:cs typeface="Arial Unicode MS"/>
            </a:endParaRPr>
          </a:p>
          <a:p>
            <a:pPr>
              <a:lnSpc>
                <a:spcPct val="115000"/>
              </a:lnSpc>
            </a:pPr>
            <a:r>
              <a:rPr lang="en-GB" sz="2000" b="1" dirty="0">
                <a:ln>
                  <a:noFill/>
                </a:ln>
                <a:solidFill>
                  <a:srgbClr val="000000"/>
                </a:solidFill>
                <a:effectLst/>
                <a:latin typeface="+mj-lt"/>
                <a:ea typeface="Arial Unicode MS"/>
                <a:cs typeface="Calibri" panose="020F0502020204030204" pitchFamily="34" charset="0"/>
              </a:rPr>
              <a:t> </a:t>
            </a:r>
            <a:endParaRPr lang="en-GB" sz="2000" b="1" dirty="0">
              <a:ln>
                <a:noFill/>
              </a:ln>
              <a:solidFill>
                <a:srgbClr val="000000"/>
              </a:solidFill>
              <a:effectLst/>
              <a:latin typeface="+mj-lt"/>
              <a:ea typeface="Arial Unicode MS"/>
              <a:cs typeface="Arial Unicode MS"/>
            </a:endParaRPr>
          </a:p>
          <a:p>
            <a:pPr>
              <a:lnSpc>
                <a:spcPct val="115000"/>
              </a:lnSpc>
            </a:pPr>
            <a:r>
              <a:rPr lang="en-GB" sz="2000" b="1" dirty="0">
                <a:ln>
                  <a:noFill/>
                </a:ln>
                <a:solidFill>
                  <a:srgbClr val="000000"/>
                </a:solidFill>
                <a:effectLst/>
                <a:latin typeface="+mj-lt"/>
                <a:ea typeface="Arial Unicode MS"/>
                <a:cs typeface="Calibri" panose="020F0502020204030204" pitchFamily="34" charset="0"/>
              </a:rPr>
              <a:t>I think it will help Christians by …</a:t>
            </a:r>
            <a:endParaRPr lang="en-GB" sz="2000" b="1" dirty="0">
              <a:ln>
                <a:noFill/>
              </a:ln>
              <a:solidFill>
                <a:srgbClr val="000000"/>
              </a:solidFill>
              <a:effectLst/>
              <a:latin typeface="+mj-lt"/>
              <a:ea typeface="Arial Unicode MS"/>
              <a:cs typeface="Arial Unicode MS"/>
            </a:endParaRPr>
          </a:p>
        </p:txBody>
      </p:sp>
      <p:sp>
        <p:nvSpPr>
          <p:cNvPr id="12" name="Flowchart: Display 11">
            <a:extLst>
              <a:ext uri="{FF2B5EF4-FFF2-40B4-BE49-F238E27FC236}">
                <a16:creationId xmlns:a16="http://schemas.microsoft.com/office/drawing/2014/main" id="{40E4F4B8-0B2F-4564-9239-DB1F5FC591B7}"/>
              </a:ext>
            </a:extLst>
          </p:cNvPr>
          <p:cNvSpPr/>
          <p:nvPr/>
        </p:nvSpPr>
        <p:spPr>
          <a:xfrm>
            <a:off x="6957391" y="3578087"/>
            <a:ext cx="4267200" cy="2358887"/>
          </a:xfrm>
          <a:prstGeom prst="flowChartDisp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Write the answers to these on Page 2 of The Grace word document on the website.</a:t>
            </a:r>
          </a:p>
        </p:txBody>
      </p:sp>
    </p:spTree>
    <p:extLst>
      <p:ext uri="{BB962C8B-B14F-4D97-AF65-F5344CB8AC3E}">
        <p14:creationId xmlns:p14="http://schemas.microsoft.com/office/powerpoint/2010/main" val="4121070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3FD8C62-B323-4D87-91DB-875EC0C55A3B}"/>
              </a:ext>
            </a:extLst>
          </p:cNvPr>
          <p:cNvSpPr>
            <a:spLocks noGrp="1"/>
          </p:cNvSpPr>
          <p:nvPr>
            <p:ph type="title"/>
          </p:nvPr>
        </p:nvSpPr>
        <p:spPr/>
        <p:txBody>
          <a:bodyPr/>
          <a:lstStyle/>
          <a:p>
            <a:r>
              <a:rPr lang="en-GB" dirty="0"/>
              <a:t>A Last Thought…</a:t>
            </a:r>
          </a:p>
        </p:txBody>
      </p:sp>
      <p:sp>
        <p:nvSpPr>
          <p:cNvPr id="7" name="TextBox 6">
            <a:extLst>
              <a:ext uri="{FF2B5EF4-FFF2-40B4-BE49-F238E27FC236}">
                <a16:creationId xmlns:a16="http://schemas.microsoft.com/office/drawing/2014/main" id="{355EF2F6-5CE3-4FA4-A930-61A4B4CAF689}"/>
              </a:ext>
            </a:extLst>
          </p:cNvPr>
          <p:cNvSpPr txBox="1"/>
          <p:nvPr/>
        </p:nvSpPr>
        <p:spPr>
          <a:xfrm>
            <a:off x="3392557" y="2459504"/>
            <a:ext cx="5406887" cy="1938992"/>
          </a:xfrm>
          <a:prstGeom prst="rect">
            <a:avLst/>
          </a:prstGeom>
          <a:noFill/>
        </p:spPr>
        <p:txBody>
          <a:bodyPr wrap="square">
            <a:spAutoFit/>
          </a:bodyPr>
          <a:lstStyle/>
          <a:p>
            <a:pPr lvl="0" algn="ctr"/>
            <a:r>
              <a:rPr lang="en-GB" sz="4000" spc="15" dirty="0">
                <a:ln>
                  <a:noFill/>
                </a:ln>
                <a:solidFill>
                  <a:srgbClr val="C00000"/>
                </a:solidFill>
                <a:effectLst/>
                <a:latin typeface="+mj-lt"/>
                <a:ea typeface="Times New Roman" panose="02020603050405020304" pitchFamily="18" charset="0"/>
                <a:cs typeface="Calibri" panose="020F0502020204030204" pitchFamily="34" charset="0"/>
              </a:rPr>
              <a:t>What does ‘The Grace’ teach Christians about the Trinity? </a:t>
            </a:r>
            <a:endParaRPr lang="en-GB" sz="4000" dirty="0">
              <a:ln>
                <a:noFill/>
              </a:ln>
              <a:solidFill>
                <a:srgbClr val="000000"/>
              </a:solidFill>
              <a:effectLst/>
              <a:latin typeface="+mj-lt"/>
              <a:ea typeface="Arial Unicode MS"/>
              <a:cs typeface="Arial Unicode MS"/>
            </a:endParaRPr>
          </a:p>
        </p:txBody>
      </p:sp>
    </p:spTree>
    <p:extLst>
      <p:ext uri="{BB962C8B-B14F-4D97-AF65-F5344CB8AC3E}">
        <p14:creationId xmlns:p14="http://schemas.microsoft.com/office/powerpoint/2010/main" val="75655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181</TotalTime>
  <Words>394</Words>
  <Application>Microsoft Office PowerPoint</Application>
  <PresentationFormat>Widescreen</PresentationFormat>
  <Paragraphs>48</Paragraphs>
  <Slides>6</Slides>
  <Notes>0</Notes>
  <HiddenSlides>0</HiddenSlides>
  <MMClips>5</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Calibri</vt:lpstr>
      <vt:lpstr>Calibri Light</vt:lpstr>
      <vt:lpstr>Helvetica Neue</vt:lpstr>
      <vt:lpstr>Trebuchet MS</vt:lpstr>
      <vt:lpstr>Office Theme</vt:lpstr>
      <vt:lpstr>Big Question:  What does ‘The Grace’ teach Christians about the Trinity? </vt:lpstr>
      <vt:lpstr>‘The Grace’</vt:lpstr>
      <vt:lpstr>The Grace</vt:lpstr>
      <vt:lpstr>Poster Design</vt:lpstr>
      <vt:lpstr>Time to explain…</vt:lpstr>
      <vt:lpstr>A Last Thought…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Big Question: What is the Trinity?</dc:title>
  <dc:creator>Daniel Reeves</dc:creator>
  <cp:lastModifiedBy>Emily REEVES</cp:lastModifiedBy>
  <cp:revision>11</cp:revision>
  <dcterms:created xsi:type="dcterms:W3CDTF">2021-01-02T12:41:17Z</dcterms:created>
  <dcterms:modified xsi:type="dcterms:W3CDTF">2021-01-26T21:18:09Z</dcterms:modified>
</cp:coreProperties>
</file>