
<file path=[Content_Types].xml><?xml version="1.0" encoding="utf-8"?>
<Types xmlns="http://schemas.openxmlformats.org/package/2006/content-types">
  <Default Extension="xml" ContentType="application/xml"/>
  <Default Extension="tiff" ContentType="image/tiff"/>
  <Default Extension="jpeg" ContentType="image/jpeg"/>
  <Default Extension="png" ContentType="image/pn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222"/>
    <p:restoredTop sz="94697"/>
  </p:normalViewPr>
  <p:slideViewPr>
    <p:cSldViewPr snapToGrid="0" snapToObjects="1">
      <p:cViewPr varScale="1">
        <p:scale>
          <a:sx n="85" d="100"/>
          <a:sy n="85" d="100"/>
        </p:scale>
        <p:origin x="179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374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99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19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6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8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69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10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025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97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9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CCD5E-B2E8-B24A-9AD5-BDBF54A9C6F3}" type="datetimeFigureOut">
              <a:rPr lang="en-US" smtClean="0"/>
              <a:t>1/3/21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89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2.tiff"/><Relationship Id="rId6" Type="http://schemas.openxmlformats.org/officeDocument/2006/relationships/image" Target="../media/image3.tiff"/><Relationship Id="rId7" Type="http://schemas.openxmlformats.org/officeDocument/2006/relationships/image" Target="../media/image4.tiff"/><Relationship Id="rId8" Type="http://schemas.openxmlformats.org/officeDocument/2006/relationships/image" Target="../media/image5.tiff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tiff"/><Relationship Id="rId5" Type="http://schemas.openxmlformats.org/officeDocument/2006/relationships/image" Target="../media/image1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3.tiff"/><Relationship Id="rId6" Type="http://schemas.openxmlformats.org/officeDocument/2006/relationships/image" Target="../media/image4.tiff"/><Relationship Id="rId7" Type="http://schemas.openxmlformats.org/officeDocument/2006/relationships/image" Target="../media/image6.tiff"/><Relationship Id="rId8" Type="http://schemas.openxmlformats.org/officeDocument/2006/relationships/image" Target="../media/image7.tiff"/><Relationship Id="rId1" Type="http://schemas.microsoft.com/office/2007/relationships/media" Target="../media/media4.m4a"/><Relationship Id="rId2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tiff"/><Relationship Id="rId5" Type="http://schemas.openxmlformats.org/officeDocument/2006/relationships/image" Target="../media/image1.png"/><Relationship Id="rId1" Type="http://schemas.microsoft.com/office/2007/relationships/media" Target="../media/media5.m4a"/><Relationship Id="rId2" Type="http://schemas.openxmlformats.org/officeDocument/2006/relationships/audio" Target="../media/media5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4.tiff"/><Relationship Id="rId6" Type="http://schemas.openxmlformats.org/officeDocument/2006/relationships/image" Target="../media/image8.tiff"/><Relationship Id="rId7" Type="http://schemas.openxmlformats.org/officeDocument/2006/relationships/image" Target="../media/image2.tiff"/><Relationship Id="rId8" Type="http://schemas.openxmlformats.org/officeDocument/2006/relationships/image" Target="../media/image9.tiff"/><Relationship Id="rId1" Type="http://schemas.microsoft.com/office/2007/relationships/media" Target="../media/media6.m4a"/><Relationship Id="rId2" Type="http://schemas.openxmlformats.org/officeDocument/2006/relationships/audio" Target="../media/media6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tiff"/><Relationship Id="rId5" Type="http://schemas.openxmlformats.org/officeDocument/2006/relationships/image" Target="../media/image1.png"/><Relationship Id="rId1" Type="http://schemas.microsoft.com/office/2007/relationships/media" Target="../media/media7.m4a"/><Relationship Id="rId2" Type="http://schemas.openxmlformats.org/officeDocument/2006/relationships/audio" Target="../media/media7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6.tiff"/><Relationship Id="rId6" Type="http://schemas.openxmlformats.org/officeDocument/2006/relationships/image" Target="../media/image8.tiff"/><Relationship Id="rId7" Type="http://schemas.openxmlformats.org/officeDocument/2006/relationships/image" Target="../media/image10.tiff"/><Relationship Id="rId8" Type="http://schemas.openxmlformats.org/officeDocument/2006/relationships/image" Target="../media/image3.tiff"/><Relationship Id="rId1" Type="http://schemas.microsoft.com/office/2007/relationships/media" Target="../media/media8.m4a"/><Relationship Id="rId2" Type="http://schemas.openxmlformats.org/officeDocument/2006/relationships/audio" Target="../media/media8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6.tiff"/><Relationship Id="rId5" Type="http://schemas.openxmlformats.org/officeDocument/2006/relationships/image" Target="../media/image1.png"/><Relationship Id="rId1" Type="http://schemas.microsoft.com/office/2007/relationships/media" Target="../media/media9.m4a"/><Relationship Id="rId2" Type="http://schemas.openxmlformats.org/officeDocument/2006/relationships/audio" Target="../media/media9.m4a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8.tiff"/><Relationship Id="rId6" Type="http://schemas.openxmlformats.org/officeDocument/2006/relationships/image" Target="../media/image7.tiff"/><Relationship Id="rId7" Type="http://schemas.openxmlformats.org/officeDocument/2006/relationships/image" Target="../media/image9.tiff"/><Relationship Id="rId8" Type="http://schemas.openxmlformats.org/officeDocument/2006/relationships/image" Target="../media/image4.tiff"/><Relationship Id="rId1" Type="http://schemas.microsoft.com/office/2007/relationships/media" Target="../media/media10.m4a"/><Relationship Id="rId2" Type="http://schemas.openxmlformats.org/officeDocument/2006/relationships/audio" Target="../media/media10.m4a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8.tiff"/><Relationship Id="rId5" Type="http://schemas.openxmlformats.org/officeDocument/2006/relationships/image" Target="../media/image1.png"/><Relationship Id="rId1" Type="http://schemas.microsoft.com/office/2007/relationships/media" Target="../media/media11.m4a"/><Relationship Id="rId2" Type="http://schemas.openxmlformats.org/officeDocument/2006/relationships/audio" Target="../media/media11.m4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5.tiff"/><Relationship Id="rId6" Type="http://schemas.openxmlformats.org/officeDocument/2006/relationships/image" Target="../media/image8.tiff"/><Relationship Id="rId7" Type="http://schemas.openxmlformats.org/officeDocument/2006/relationships/image" Target="../media/image7.tiff"/><Relationship Id="rId8" Type="http://schemas.openxmlformats.org/officeDocument/2006/relationships/image" Target="../media/image2.tiff"/><Relationship Id="rId1" Type="http://schemas.microsoft.com/office/2007/relationships/media" Target="../media/media12.m4a"/><Relationship Id="rId2" Type="http://schemas.openxmlformats.org/officeDocument/2006/relationships/audio" Target="../media/media12.m4a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.tiff"/><Relationship Id="rId5" Type="http://schemas.openxmlformats.org/officeDocument/2006/relationships/image" Target="../media/image1.png"/><Relationship Id="rId1" Type="http://schemas.microsoft.com/office/2007/relationships/media" Target="../media/media13.m4a"/><Relationship Id="rId2" Type="http://schemas.openxmlformats.org/officeDocument/2006/relationships/audio" Target="../media/media13.m4a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10.tiff"/><Relationship Id="rId6" Type="http://schemas.openxmlformats.org/officeDocument/2006/relationships/image" Target="../media/image9.tiff"/><Relationship Id="rId7" Type="http://schemas.openxmlformats.org/officeDocument/2006/relationships/image" Target="../media/image3.tiff"/><Relationship Id="rId8" Type="http://schemas.openxmlformats.org/officeDocument/2006/relationships/image" Target="../media/image8.tiff"/><Relationship Id="rId1" Type="http://schemas.microsoft.com/office/2007/relationships/media" Target="../media/media14.m4a"/><Relationship Id="rId2" Type="http://schemas.openxmlformats.org/officeDocument/2006/relationships/audio" Target="../media/media14.m4a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9.tiff"/><Relationship Id="rId5" Type="http://schemas.openxmlformats.org/officeDocument/2006/relationships/image" Target="../media/image1.png"/><Relationship Id="rId1" Type="http://schemas.microsoft.com/office/2007/relationships/media" Target="../media/media15.m4a"/><Relationship Id="rId2" Type="http://schemas.openxmlformats.org/officeDocument/2006/relationships/audio" Target="../media/media15.m4a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9.tiff"/><Relationship Id="rId6" Type="http://schemas.openxmlformats.org/officeDocument/2006/relationships/image" Target="../media/image10.tiff"/><Relationship Id="rId7" Type="http://schemas.openxmlformats.org/officeDocument/2006/relationships/image" Target="../media/image2.tiff"/><Relationship Id="rId8" Type="http://schemas.openxmlformats.org/officeDocument/2006/relationships/image" Target="../media/image6.tiff"/><Relationship Id="rId1" Type="http://schemas.microsoft.com/office/2007/relationships/media" Target="../media/media16.m4a"/><Relationship Id="rId2" Type="http://schemas.openxmlformats.org/officeDocument/2006/relationships/audio" Target="../media/media16.m4a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0.tiff"/><Relationship Id="rId5" Type="http://schemas.openxmlformats.org/officeDocument/2006/relationships/image" Target="../media/image1.png"/><Relationship Id="rId1" Type="http://schemas.microsoft.com/office/2007/relationships/media" Target="../media/media17.m4a"/><Relationship Id="rId2" Type="http://schemas.openxmlformats.org/officeDocument/2006/relationships/audio" Target="../media/media17.m4a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5" Type="http://schemas.openxmlformats.org/officeDocument/2006/relationships/image" Target="../media/image9.tiff"/><Relationship Id="rId6" Type="http://schemas.openxmlformats.org/officeDocument/2006/relationships/image" Target="../media/image10.tiff"/><Relationship Id="rId7" Type="http://schemas.openxmlformats.org/officeDocument/2006/relationships/image" Target="../media/image5.tiff"/><Relationship Id="rId8" Type="http://schemas.openxmlformats.org/officeDocument/2006/relationships/image" Target="../media/image7.tiff"/><Relationship Id="rId1" Type="http://schemas.microsoft.com/office/2007/relationships/media" Target="../media/media18.m4a"/><Relationship Id="rId2" Type="http://schemas.openxmlformats.org/officeDocument/2006/relationships/audio" Target="../media/media18.m4a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tiff"/><Relationship Id="rId5" Type="http://schemas.openxmlformats.org/officeDocument/2006/relationships/image" Target="../media/image1.png"/><Relationship Id="rId1" Type="http://schemas.microsoft.com/office/2007/relationships/media" Target="../media/media19.m4a"/><Relationship Id="rId2" Type="http://schemas.openxmlformats.org/officeDocument/2006/relationships/audio" Target="../media/media19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76260"/>
          </a:xfrm>
        </p:spPr>
        <p:txBody>
          <a:bodyPr/>
          <a:lstStyle/>
          <a:p>
            <a:pPr algn="l"/>
            <a:r>
              <a:rPr lang="en-US" dirty="0" smtClean="0">
                <a:latin typeface="Sassoon Infant Std" charset="0"/>
                <a:ea typeface="Sassoon Infant Std" charset="0"/>
                <a:cs typeface="Sassoon Infant Std" charset="0"/>
              </a:rPr>
              <a:t>Oral blending. . .</a:t>
            </a:r>
            <a:endParaRPr lang="en-US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71802"/>
            <a:ext cx="9144000" cy="385997"/>
          </a:xfrm>
        </p:spPr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28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545"/>
    </mc:Choice>
    <mc:Fallback xmlns="">
      <p:transition spd="slow" advTm="37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4033" y="3719550"/>
            <a:ext cx="2504423" cy="2504423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7666891" y="549452"/>
            <a:ext cx="3638706" cy="2082761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9764" y="3409509"/>
            <a:ext cx="3076274" cy="2814464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6511" y="320805"/>
            <a:ext cx="3852347" cy="231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9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8"/>
    </mc:Choice>
    <mc:Fallback xmlns="">
      <p:transition spd="slow" advTm="20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249" y="1580213"/>
            <a:ext cx="3277537" cy="3277537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03"/>
    </mc:Choice>
    <mc:Fallback xmlns="">
      <p:transition spd="slow" advTm="16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42391" y="722163"/>
            <a:ext cx="3771900" cy="2159000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9764" y="3409509"/>
            <a:ext cx="3076274" cy="2814464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3067" y="722163"/>
            <a:ext cx="4296542" cy="1772785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8818" y="3409509"/>
            <a:ext cx="3357798" cy="251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87"/>
    </mc:Choice>
    <mc:Fallback xmlns="">
      <p:transition spd="slow" advTm="20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210049" y="1963711"/>
            <a:ext cx="5445727" cy="3117083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5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3"/>
    </mc:Choice>
    <mc:Fallback xmlns="">
      <p:transition spd="slow" advTm="13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7526" y="394431"/>
            <a:ext cx="3076274" cy="2814464"/>
          </a:xfrm>
          <a:prstGeom prst="rect">
            <a:avLst/>
          </a:prstGeom>
        </p:spPr>
      </p:pic>
      <p:pic>
        <p:nvPicPr>
          <p:cNvPr id="7" name="Content Placeholder 3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123532" y="3933382"/>
            <a:ext cx="3073713" cy="23023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4033" y="3719550"/>
            <a:ext cx="2504423" cy="2504423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0610" y="722712"/>
            <a:ext cx="3399555" cy="190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4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29"/>
    </mc:Choice>
    <mc:Fallback xmlns="">
      <p:transition spd="slow" advTm="18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360952" y="1499016"/>
            <a:ext cx="4227298" cy="3867528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7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00"/>
    </mc:Choice>
    <mc:Fallback xmlns="">
      <p:transition spd="slow" advTm="20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3067" y="722163"/>
            <a:ext cx="4296542" cy="1772785"/>
          </a:xfrm>
          <a:prstGeom prst="rect">
            <a:avLst/>
          </a:prstGeom>
        </p:spPr>
      </p:pic>
      <p:pic>
        <p:nvPicPr>
          <p:cNvPr id="7" name="Content Placeholder 3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123532" y="3933382"/>
            <a:ext cx="3073713" cy="2302318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4408" y="3386712"/>
            <a:ext cx="2618491" cy="2618491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200" y="634679"/>
            <a:ext cx="3554854" cy="203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24"/>
    </mc:Choice>
    <mc:Fallback xmlns="">
      <p:transition spd="slow" advTm="19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918404" y="2448894"/>
            <a:ext cx="6355191" cy="2622199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0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3"/>
    </mc:Choice>
    <mc:Fallback xmlns="">
      <p:transition spd="slow" advTm="16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45820" y="539529"/>
            <a:ext cx="3073713" cy="2302318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8818" y="3409509"/>
            <a:ext cx="3357798" cy="2515107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1735" y="3499450"/>
            <a:ext cx="3357798" cy="2515107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610" y="722712"/>
            <a:ext cx="3399555" cy="1903751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0610" y="3349771"/>
            <a:ext cx="3076274" cy="281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7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83"/>
    </mc:Choice>
    <mc:Fallback xmlns="">
      <p:transition spd="slow" advTm="19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451349" y="2088765"/>
            <a:ext cx="4197975" cy="3144429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1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18"/>
    </mc:Choice>
    <mc:Fallback>
      <p:transition spd="slow" advTm="19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589" y="590472"/>
            <a:ext cx="3852347" cy="2311408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7945820" y="539529"/>
            <a:ext cx="3073713" cy="2302318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61735" y="3499450"/>
            <a:ext cx="3357798" cy="25151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8764" y="3499450"/>
            <a:ext cx="2504423" cy="250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9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91"/>
    </mc:Choice>
    <mc:Fallback xmlns="">
      <p:transition spd="slow" advTm="32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814543" y="1978701"/>
            <a:ext cx="4562913" cy="2737748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74"/>
    </mc:Choice>
    <mc:Fallback xmlns="">
      <p:transition spd="slow" advTm="15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4809" y="365125"/>
            <a:ext cx="2618491" cy="2618491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600" y="4130861"/>
            <a:ext cx="3399555" cy="1903751"/>
          </a:xfrm>
          <a:prstGeom prst="rect">
            <a:avLst/>
          </a:prstGeom>
        </p:spPr>
      </p:pic>
      <p:pic>
        <p:nvPicPr>
          <p:cNvPr id="7" name="Content Placeholder 3"/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975600" y="632989"/>
            <a:ext cx="3638706" cy="2082761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0087" y="3675177"/>
            <a:ext cx="3073713" cy="230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0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50"/>
    </mc:Choice>
    <mc:Fallback xmlns="">
      <p:transition spd="slow" advTm="20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939286" y="2233534"/>
            <a:ext cx="5061714" cy="2834560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77"/>
    </mc:Choice>
    <mc:Fallback xmlns="">
      <p:transition spd="slow" advTm="20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10" y="722712"/>
            <a:ext cx="3399555" cy="1903751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4809" y="365125"/>
            <a:ext cx="2618491" cy="26184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8764" y="3499450"/>
            <a:ext cx="2504423" cy="2504423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05783" y="4085369"/>
            <a:ext cx="4296542" cy="177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5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87"/>
    </mc:Choice>
    <mc:Fallback xmlns="">
      <p:transition spd="slow" advTm="18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396906" y="1690688"/>
            <a:ext cx="3398187" cy="3398187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9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89"/>
    </mc:Choice>
    <mc:Fallback xmlns="">
      <p:transition spd="slow" advTm="19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  <a:endParaRPr lang="en-US" sz="2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10" y="722712"/>
            <a:ext cx="3399555" cy="1903751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4809" y="365125"/>
            <a:ext cx="2618491" cy="2618491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7353" y="3678446"/>
            <a:ext cx="3852347" cy="2311408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5299" y="3474747"/>
            <a:ext cx="3357798" cy="251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4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82"/>
    </mc:Choice>
    <mc:Fallback xmlns="">
      <p:transition spd="slow" advTm="25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062333" y="2130224"/>
            <a:ext cx="4442814" cy="3327822"/>
          </a:xfrm>
          <a:prstGeom prst="rect">
            <a:avLst/>
          </a:prstGeo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5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45"/>
    </mc:Choice>
    <mc:Fallback xmlns="">
      <p:transition spd="slow" advTm="35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14</Words>
  <Application>Microsoft Macintosh PowerPoint</Application>
  <PresentationFormat>Widescreen</PresentationFormat>
  <Paragraphs>10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Calibri</vt:lpstr>
      <vt:lpstr>Calibri Light</vt:lpstr>
      <vt:lpstr>Sassoon Infant Std</vt:lpstr>
      <vt:lpstr>Arial</vt:lpstr>
      <vt:lpstr>Office Theme</vt:lpstr>
      <vt:lpstr>Oral blending. . 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Oral blending. . .</dc:title>
  <dc:creator>Neil Penfold</dc:creator>
  <cp:lastModifiedBy>Neil Penfold</cp:lastModifiedBy>
  <cp:revision>8</cp:revision>
  <dcterms:created xsi:type="dcterms:W3CDTF">2021-01-01T16:34:10Z</dcterms:created>
  <dcterms:modified xsi:type="dcterms:W3CDTF">2021-01-03T15:04:55Z</dcterms:modified>
</cp:coreProperties>
</file>