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3F8BA-0A7D-4CE3-8A64-10C2A00EE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AA7F58-E780-4777-AD37-75A3A3DB5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B81E1-B106-42B9-BD56-CBF1B4FC0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C5ED50-E7AC-467C-AD09-2F081F55A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FDC43-E57D-4D9F-BD3D-6EEBC0B78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093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B6F8C-5C4B-4C5D-8C00-D3764D6F4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FEFB6-3715-46CD-A88C-972501F6A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9CD3C-4471-47D1-AB93-32D09BF78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46843-D43B-4013-A52A-AF8EC385A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20B6D-EE12-4F62-81A0-9650FBD21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361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2D17F-7067-4BA7-8085-3EEE853CB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2C3157-7345-423B-A7AC-18E38DD114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B5AE8-6DC0-4985-8407-A6845D0BD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3FF03-EF56-4586-8896-2CA29262A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23D02C-A19C-4CA7-BF12-4F5313F6B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735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BAC77-8866-4B86-BE6B-17DC02435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7B28A-58DC-446B-9D7C-FBC2161867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F75517-7A45-4E6A-B99B-6993767EEE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84CF08-BC33-4B94-8268-38DBEEE01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1EF7E-1BC0-43DA-9B8D-3B20F99C2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6E536-5871-4AB3-80DE-DC1364F6F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1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B4CCA-0AA7-4714-B68D-61C12BE45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C47B2-B136-4546-A968-9A2C18FA69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F55DA1-01B8-4F9B-AEC1-9181B0E2A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2C0AC4-DC7E-4E3F-8B1E-479712846E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B71FF5-B11F-44D1-AF40-BC8ED18D82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C34570-101B-4150-8494-303F452A7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410439-2AFC-4016-B40E-0B482525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F6416E-99E8-430A-959B-517DF3093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05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13349-64CC-4AEB-B010-01015C57D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718829-2A61-4D46-8B88-B3E0976EE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28951-0C24-469F-ACBC-D2034F576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9592D4-6C02-49CE-880B-3E1A29DD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64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3494EF-6DDA-40CD-ACE4-11B4ACDD0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3B9C17-06F8-4F9C-9008-1A137B757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D01DA4-7C93-477A-B2A1-328D693AE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158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81931-706B-4706-89C8-F5F04D56E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1CD46-D5FC-430B-B0CB-4D0E3EC2B4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DDB85-44C6-4E2C-9AB5-C222C0A3F0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FAEEEA-2F6F-43AE-83B2-EF8E8F65B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D17D8-1159-437B-A491-C72153429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510DD-D226-4488-98F8-DFF54249C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26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D5D41-C51B-4D3C-B679-EEF23B78C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C1292C-E98D-49A9-850D-055BDA586A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2F74A5-CE90-430C-9D0F-67F445CF4F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82D900-A6D2-486D-B9A0-831535E1A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C4ACC9-4A94-4A86-BB92-B969CCB96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4E643A-107F-4103-A48E-612D9DF4B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874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05234-BC70-4EF7-A053-DAAF617EF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614F19-689D-4F18-8A75-B019046E2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E152D-EEBF-4D48-B773-E35278F1D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4326E-49C6-476F-839C-F728486A7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6C54DC-A69D-47C4-A562-6D09997F1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99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56E096-4E76-4211-94A9-55E6E2824D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13114C-BAB6-40E7-BDD5-4C541AB42A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9F30B-1A2C-49B4-AE84-DB5FFFD52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DC265-0B82-4D59-995A-987B1D2CE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C3A1-0AE1-4DEE-972B-F3D61C65F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337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B81640-CCFA-456C-A9DB-7D161149F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BCBBC9-319A-4C8F-BF56-7DED02A1E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D289C7-3630-4F14-8A29-E5A27960B3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BB953-D4CE-4686-9C77-F70557B91896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EF018-83D7-45E7-8574-E4A7BD2107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8C622-1F71-4B0A-968D-148FCC83B3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4318D-7D1D-4946-BF35-E753B57067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287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5C5C2FC1-6C26-4861-80DD-75C5F198FA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D1C8D4E-2FA8-41FB-96FC-12D436D6A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About Antarctica </a:t>
            </a:r>
          </a:p>
        </p:txBody>
      </p:sp>
    </p:spTree>
    <p:extLst>
      <p:ext uri="{BB962C8B-B14F-4D97-AF65-F5344CB8AC3E}">
        <p14:creationId xmlns:p14="http://schemas.microsoft.com/office/powerpoint/2010/main" val="38710920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8AA4A-DCAD-4C5B-A3D4-B84882FB6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Facts about Antarctica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863FF-96B3-48D5-B225-59006AE2E23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Antarctica is the world’s southernmost continent. It is also the world’s highest, driest, windiest, coldest, and iciest continent. Antarctica is about </a:t>
            </a:r>
            <a:r>
              <a:rPr lang="en-GB" b="1" dirty="0"/>
              <a:t>5.5 million square miles (14.2 million square km)</a:t>
            </a:r>
            <a:r>
              <a:rPr lang="en-GB" dirty="0"/>
              <a:t> in size, and thick ice covers about 98 percent of the land.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21A89623-59F8-40F9-A152-BA0A5C27D50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6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8B2E3-57CE-4F28-99C8-AD3302053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Antarctica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B35AE-8447-474D-9936-CC116704420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/>
              <a:t>Antarctica</a:t>
            </a:r>
            <a:r>
              <a:rPr lang="en-GB" dirty="0"/>
              <a:t>, on average, is the coldest, driest, and windiest continent, and has the highest average elevation of all the continents. Most of </a:t>
            </a:r>
            <a:r>
              <a:rPr lang="en-GB" b="1" dirty="0"/>
              <a:t>Antarctica</a:t>
            </a:r>
            <a:r>
              <a:rPr lang="en-GB" dirty="0"/>
              <a:t> is a polar desert, with annual precipitation of 20 cm (7.9 in) along the coast and far less inland.</a:t>
            </a:r>
          </a:p>
        </p:txBody>
      </p:sp>
      <p:pic>
        <p:nvPicPr>
          <p:cNvPr id="1026" name="Picture 2" descr="Image result for about antarctica">
            <a:extLst>
              <a:ext uri="{FF2B5EF4-FFF2-40B4-BE49-F238E27FC236}">
                <a16:creationId xmlns:a16="http://schemas.microsoft.com/office/drawing/2014/main" id="{0603C030-77CF-4D9A-8594-193067BD6ED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320" y="1575580"/>
            <a:ext cx="4093698" cy="350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4999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491028-24EC-453A-920C-D55F23180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Pictures of Antarctica </a:t>
            </a:r>
          </a:p>
        </p:txBody>
      </p:sp>
      <p:pic>
        <p:nvPicPr>
          <p:cNvPr id="2052" name="Picture 4" descr="Image result for about antarctica">
            <a:extLst>
              <a:ext uri="{FF2B5EF4-FFF2-40B4-BE49-F238E27FC236}">
                <a16:creationId xmlns:a16="http://schemas.microsoft.com/office/drawing/2014/main" id="{F18FEA4A-2B40-46C4-814F-B6607248EAB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" r="-1" b="-1"/>
          <a:stretch/>
        </p:blipFill>
        <p:spPr bwMode="auto">
          <a:xfrm>
            <a:off x="198741" y="2410448"/>
            <a:ext cx="5803323" cy="389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about antarctica">
            <a:extLst>
              <a:ext uri="{FF2B5EF4-FFF2-40B4-BE49-F238E27FC236}">
                <a16:creationId xmlns:a16="http://schemas.microsoft.com/office/drawing/2014/main" id="{4F22A615-6296-4001-9AD2-4DAF3A36A66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89"/>
          <a:stretch/>
        </p:blipFill>
        <p:spPr bwMode="auto">
          <a:xfrm>
            <a:off x="6189934" y="2410448"/>
            <a:ext cx="5803323" cy="389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4816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9DD3C30-0086-41F8-8BE5-EF14E09B7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animals live in Antarctica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3C894F0-9E45-4391-A401-09BE09F7F0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Arctic fox, Penguins, seals and Blue Whales 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4FCAA9A-E879-4664-8D63-00ACCDBD5A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Killer Whales, Sown Petrel, Dolphin and polar Bears  </a:t>
            </a:r>
          </a:p>
        </p:txBody>
      </p:sp>
      <p:pic>
        <p:nvPicPr>
          <p:cNvPr id="1026" name="Picture 2" descr="Image result for what animals live in antarctica">
            <a:extLst>
              <a:ext uri="{FF2B5EF4-FFF2-40B4-BE49-F238E27FC236}">
                <a16:creationId xmlns:a16="http://schemas.microsoft.com/office/drawing/2014/main" id="{34C0AF1E-DB3E-4E59-9A6C-29A8E25C6E9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2" y="2552700"/>
            <a:ext cx="223837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hat animals live in antarctica">
            <a:extLst>
              <a:ext uri="{FF2B5EF4-FFF2-40B4-BE49-F238E27FC236}">
                <a16:creationId xmlns:a16="http://schemas.microsoft.com/office/drawing/2014/main" id="{EE66B46E-FC69-4D70-8B17-F7D6268D2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92" y="2590800"/>
            <a:ext cx="22764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what animals live in antarctica">
            <a:extLst>
              <a:ext uri="{FF2B5EF4-FFF2-40B4-BE49-F238E27FC236}">
                <a16:creationId xmlns:a16="http://schemas.microsoft.com/office/drawing/2014/main" id="{80CB24A3-91BE-4DCC-8EF4-4A981568B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2" y="4305300"/>
            <a:ext cx="2257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Blue Whale">
            <a:extLst>
              <a:ext uri="{FF2B5EF4-FFF2-40B4-BE49-F238E27FC236}">
                <a16:creationId xmlns:a16="http://schemas.microsoft.com/office/drawing/2014/main" id="{656F883C-E274-4E9F-B5D7-FBF07F8FD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1" y="4391025"/>
            <a:ext cx="2699824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Killer whale">
            <a:extLst>
              <a:ext uri="{FF2B5EF4-FFF2-40B4-BE49-F238E27FC236}">
                <a16:creationId xmlns:a16="http://schemas.microsoft.com/office/drawing/2014/main" id="{6632DE4B-8706-48E2-8D28-35B5918FC74D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575" y="2552700"/>
            <a:ext cx="2515638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e the source image">
            <a:extLst>
              <a:ext uri="{FF2B5EF4-FFF2-40B4-BE49-F238E27FC236}">
                <a16:creationId xmlns:a16="http://schemas.microsoft.com/office/drawing/2014/main" id="{6091D8F7-78F0-40DE-9A82-DC9A07C884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613" y="2603255"/>
            <a:ext cx="2515638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ee the source image">
            <a:extLst>
              <a:ext uri="{FF2B5EF4-FFF2-40B4-BE49-F238E27FC236}">
                <a16:creationId xmlns:a16="http://schemas.microsoft.com/office/drawing/2014/main" id="{449E4A52-8C76-4BB7-B9FA-1C16DC4B9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196" y="4259234"/>
            <a:ext cx="2699825" cy="206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ee the source image">
            <a:extLst>
              <a:ext uri="{FF2B5EF4-FFF2-40B4-BE49-F238E27FC236}">
                <a16:creationId xmlns:a16="http://schemas.microsoft.com/office/drawing/2014/main" id="{14E76B31-C3FC-4A49-B725-79BB9A386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7577" y="4585532"/>
            <a:ext cx="2265117" cy="154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87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138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About Antarctica </vt:lpstr>
      <vt:lpstr>Facts about Antarctica </vt:lpstr>
      <vt:lpstr>About Antarctica </vt:lpstr>
      <vt:lpstr>Pictures of Antarctica </vt:lpstr>
      <vt:lpstr>What animals live in Antarctica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Antarctica</dc:title>
  <dc:creator>rosiemaynard@yahoo.co.uk</dc:creator>
  <cp:lastModifiedBy>Hayley Excell</cp:lastModifiedBy>
  <cp:revision>4</cp:revision>
  <dcterms:created xsi:type="dcterms:W3CDTF">2021-02-23T10:31:21Z</dcterms:created>
  <dcterms:modified xsi:type="dcterms:W3CDTF">2021-03-01T15:17:50Z</dcterms:modified>
</cp:coreProperties>
</file>