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14CB8-5DFE-477F-B965-2035140DE7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380856-C1FC-488C-AFB0-D904FD19F7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81CD47-FFB4-427A-BC67-E316966D8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B783-88D6-4AFE-BE8B-5835CFFAA7A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5F3AC6-6A36-449A-9B6A-0377CD3F8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E8005D-EC43-4787-A82D-B15E796AB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34F90-7551-45A7-9B0A-7CA9DF3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336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C4E5D8-0B15-40F7-9A43-9CE839D36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60698F-C48A-46BA-968C-E8AFC87DCE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228DA-30E9-45ED-B4F8-A8AE30EB3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B783-88D6-4AFE-BE8B-5835CFFAA7A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E879E-D63E-4E64-9B0B-1959BB000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C6C9FA-4401-48D6-83B7-7BF81BC1C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34F90-7551-45A7-9B0A-7CA9DF3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963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63195-9CDC-4E53-8BB8-D61630D2EC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C64904-ED9A-42B5-8CF7-BC065E3A9D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B90DF0-898B-43B5-9860-2C445BF48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B783-88D6-4AFE-BE8B-5835CFFAA7A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228D3-3ED5-49D2-A908-44B380EC1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C61812-50FB-47F3-AE84-EB1D0DABF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34F90-7551-45A7-9B0A-7CA9DF3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132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CCDD3-4725-41C5-8CBC-ECB144738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392809-8D05-4D7A-A07B-E1EC7152D9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206951-6215-428B-A3F7-73DAF5B2EC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2965D4-87D7-49B6-B5DB-3745952AA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B783-88D6-4AFE-BE8B-5835CFFAA7A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B44D43-F4AB-413D-A75B-7291C13E7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7AB8F7-D650-4C21-BB8E-2F7240BEE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34F90-7551-45A7-9B0A-7CA9DF3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842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49141-E7D9-48D4-B289-AF569F03A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E69D07-4FB3-4A85-9D3F-86E9FFA959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345F7B-FBE2-42DA-BE50-2B4E875513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8C2F28-C75D-4519-A088-553FCE0F7A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F9C388-1758-453F-9FC4-282AA8C3A7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104942-52CC-47B2-8BAA-C0DA29E7D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B783-88D6-4AFE-BE8B-5835CFFAA7A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E5C677E-AFDB-4C62-B775-1C3BA8AEF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B06625-7EAD-4797-84D9-8BEF1FE70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34F90-7551-45A7-9B0A-7CA9DF3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795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68B0E-7DE6-408D-AAD0-22EF28AEC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7F5E23-4613-4614-A031-F13B4B2C7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B783-88D6-4AFE-BE8B-5835CFFAA7A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DF1375-9B01-4CAF-9274-FCCEF0F27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0B1EFC-24C9-48FA-A172-9B60671DE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34F90-7551-45A7-9B0A-7CA9DF3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765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66C9AA-D455-4AC4-A3D5-81EF00CC7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B783-88D6-4AFE-BE8B-5835CFFAA7A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27B78B-CAC8-4313-AB99-FEF2DC83B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99546C-A8D5-42B9-8391-A96500328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34F90-7551-45A7-9B0A-7CA9DF3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713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EE757-998B-450E-A145-A33DEFFE95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08B942-ED37-4FDD-BA3B-6455C15A96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C384FD-AA0D-45D8-B70B-17B2F6DF1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BC499E-8734-4598-82FE-32A7BE156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B783-88D6-4AFE-BE8B-5835CFFAA7A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66A051-E3E7-4E68-906B-04DD97D2D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74971B-4F31-4BEC-9BB5-AA0DE22AB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34F90-7551-45A7-9B0A-7CA9DF3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432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B2A4D-DE41-4FCC-9A80-5A470231F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03334C-0FF6-43F8-8199-812F69207F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86151E-DAF1-4528-A8A6-F596C9445F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B0AEAF-3219-431D-89F2-7D5A4334A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B783-88D6-4AFE-BE8B-5835CFFAA7A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0F2A16-30E1-4446-BF06-8EC4E950C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846CB4-D857-4AE3-ADBA-FBFBF20BD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34F90-7551-45A7-9B0A-7CA9DF3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160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77547-657A-4CD3-97D0-DE9BA3393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8E3BF6-7248-4A93-8733-EF98E38921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7AC128-F6D7-4E43-9866-FA0EBC1FC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B783-88D6-4AFE-BE8B-5835CFFAA7A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DC20D2-A1B0-45C2-B9B1-E8B8B9E6F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009020-C9E8-4A1C-9ECF-660706993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34F90-7551-45A7-9B0A-7CA9DF3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549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A1A3A2-B4FE-4991-911B-6399A4282B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8BA516-681E-4474-867F-61F2B16F40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9F9357-B700-4A67-9390-4CF204C28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B783-88D6-4AFE-BE8B-5835CFFAA7A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6DF0EC-3337-4EC5-B27C-C683C91BE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136037-33D8-4C71-94C3-E9FC7D557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34F90-7551-45A7-9B0A-7CA9DF3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712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BD9071-7CFD-485E-909E-97AA19E9C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62BC64-C4BD-456C-9A51-070043664D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421F2F-8DCD-4F21-904B-2BA42FF4E4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AB783-88D6-4AFE-BE8B-5835CFFAA7A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FEEDB0-6816-4B0B-A2EC-0628F1225C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C5471D-9B7F-4785-B31E-B12BD1706A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34F90-7551-45A7-9B0A-7CA9DF3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234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fif"/><Relationship Id="rId4" Type="http://schemas.openxmlformats.org/officeDocument/2006/relationships/image" Target="../media/image8.jf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5">
            <a:extLst>
              <a:ext uri="{FF2B5EF4-FFF2-40B4-BE49-F238E27FC236}">
                <a16:creationId xmlns:a16="http://schemas.microsoft.com/office/drawing/2014/main" id="{07322A9E-F1EC-405E-8971-BA906EFFC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329674" y="1290909"/>
            <a:ext cx="9702800" cy="5573512"/>
          </a:xfrm>
          <a:custGeom>
            <a:avLst/>
            <a:gdLst>
              <a:gd name="T0" fmla="*/ 1752 w 2038"/>
              <a:gd name="T1" fmla="*/ 1169 h 1169"/>
              <a:gd name="T2" fmla="*/ 1487 w 2038"/>
              <a:gd name="T3" fmla="*/ 334 h 1169"/>
              <a:gd name="T4" fmla="*/ 860 w 2038"/>
              <a:gd name="T5" fmla="*/ 22 h 1169"/>
              <a:gd name="T6" fmla="*/ 199 w 2038"/>
              <a:gd name="T7" fmla="*/ 318 h 1169"/>
              <a:gd name="T8" fmla="*/ 399 w 2038"/>
              <a:gd name="T9" fmla="*/ 1165 h 1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8" h="1169">
                <a:moveTo>
                  <a:pt x="1752" y="1169"/>
                </a:moveTo>
                <a:cubicBezTo>
                  <a:pt x="2038" y="928"/>
                  <a:pt x="1673" y="513"/>
                  <a:pt x="1487" y="334"/>
                </a:cubicBezTo>
                <a:cubicBezTo>
                  <a:pt x="1316" y="170"/>
                  <a:pt x="1099" y="43"/>
                  <a:pt x="860" y="22"/>
                </a:cubicBezTo>
                <a:cubicBezTo>
                  <a:pt x="621" y="0"/>
                  <a:pt x="341" y="128"/>
                  <a:pt x="199" y="318"/>
                </a:cubicBezTo>
                <a:cubicBezTo>
                  <a:pt x="0" y="586"/>
                  <a:pt x="184" y="965"/>
                  <a:pt x="399" y="116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6">
            <a:extLst>
              <a:ext uri="{FF2B5EF4-FFF2-40B4-BE49-F238E27FC236}">
                <a16:creationId xmlns:a16="http://schemas.microsoft.com/office/drawing/2014/main" id="{A5704422-1118-4FD1-95AD-29A064EB8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70451" y="2010741"/>
            <a:ext cx="7373938" cy="4848892"/>
          </a:xfrm>
          <a:custGeom>
            <a:avLst/>
            <a:gdLst>
              <a:gd name="T0" fmla="*/ 1025 w 1549"/>
              <a:gd name="T1" fmla="*/ 1016 h 1017"/>
              <a:gd name="T2" fmla="*/ 1443 w 1549"/>
              <a:gd name="T3" fmla="*/ 592 h 1017"/>
              <a:gd name="T4" fmla="*/ 782 w 1549"/>
              <a:gd name="T5" fmla="*/ 53 h 1017"/>
              <a:gd name="T6" fmla="*/ 150 w 1549"/>
              <a:gd name="T7" fmla="*/ 329 h 1017"/>
              <a:gd name="T8" fmla="*/ 477 w 1549"/>
              <a:gd name="T9" fmla="*/ 1017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49" h="1017">
                <a:moveTo>
                  <a:pt x="1025" y="1016"/>
                </a:moveTo>
                <a:cubicBezTo>
                  <a:pt x="1223" y="971"/>
                  <a:pt x="1549" y="857"/>
                  <a:pt x="1443" y="592"/>
                </a:cubicBezTo>
                <a:cubicBezTo>
                  <a:pt x="1344" y="344"/>
                  <a:pt x="1041" y="111"/>
                  <a:pt x="782" y="53"/>
                </a:cubicBezTo>
                <a:cubicBezTo>
                  <a:pt x="545" y="0"/>
                  <a:pt x="275" y="117"/>
                  <a:pt x="150" y="329"/>
                </a:cubicBezTo>
                <a:cubicBezTo>
                  <a:pt x="0" y="584"/>
                  <a:pt x="243" y="911"/>
                  <a:pt x="477" y="1017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7">
            <a:extLst>
              <a:ext uri="{FF2B5EF4-FFF2-40B4-BE49-F238E27FC236}">
                <a16:creationId xmlns:a16="http://schemas.microsoft.com/office/drawing/2014/main" id="{A88B2AAA-B805-498E-A9E6-98B8858554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251351" y="1780905"/>
            <a:ext cx="8035925" cy="5083516"/>
          </a:xfrm>
          <a:custGeom>
            <a:avLst/>
            <a:gdLst>
              <a:gd name="T0" fmla="*/ 1302 w 1688"/>
              <a:gd name="T1" fmla="*/ 1066 h 1066"/>
              <a:gd name="T2" fmla="*/ 1613 w 1688"/>
              <a:gd name="T3" fmla="*/ 850 h 1066"/>
              <a:gd name="T4" fmla="*/ 1517 w 1688"/>
              <a:gd name="T5" fmla="*/ 471 h 1066"/>
              <a:gd name="T6" fmla="*/ 798 w 1688"/>
              <a:gd name="T7" fmla="*/ 28 h 1066"/>
              <a:gd name="T8" fmla="*/ 181 w 1688"/>
              <a:gd name="T9" fmla="*/ 333 h 1066"/>
              <a:gd name="T10" fmla="*/ 420 w 1688"/>
              <a:gd name="T11" fmla="*/ 1066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88" h="1066">
                <a:moveTo>
                  <a:pt x="1302" y="1066"/>
                </a:moveTo>
                <a:cubicBezTo>
                  <a:pt x="1416" y="1024"/>
                  <a:pt x="1551" y="962"/>
                  <a:pt x="1613" y="850"/>
                </a:cubicBezTo>
                <a:cubicBezTo>
                  <a:pt x="1688" y="715"/>
                  <a:pt x="1606" y="575"/>
                  <a:pt x="1517" y="471"/>
                </a:cubicBezTo>
                <a:cubicBezTo>
                  <a:pt x="1336" y="258"/>
                  <a:pt x="1084" y="62"/>
                  <a:pt x="798" y="28"/>
                </a:cubicBezTo>
                <a:cubicBezTo>
                  <a:pt x="559" y="0"/>
                  <a:pt x="317" y="138"/>
                  <a:pt x="181" y="333"/>
                </a:cubicBezTo>
                <a:cubicBezTo>
                  <a:pt x="0" y="592"/>
                  <a:pt x="191" y="907"/>
                  <a:pt x="420" y="10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8">
            <a:extLst>
              <a:ext uri="{FF2B5EF4-FFF2-40B4-BE49-F238E27FC236}">
                <a16:creationId xmlns:a16="http://schemas.microsoft.com/office/drawing/2014/main" id="{9B8051E0-19D7-43E1-BFD9-E6DBFEB3A3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542347"/>
            <a:ext cx="10334625" cy="6322075"/>
          </a:xfrm>
          <a:custGeom>
            <a:avLst/>
            <a:gdLst>
              <a:gd name="T0" fmla="*/ 1873 w 2171"/>
              <a:gd name="T1" fmla="*/ 1326 h 1326"/>
              <a:gd name="T2" fmla="*/ 1609 w 2171"/>
              <a:gd name="T3" fmla="*/ 473 h 1326"/>
              <a:gd name="T4" fmla="*/ 880 w 2171"/>
              <a:gd name="T5" fmla="*/ 63 h 1326"/>
              <a:gd name="T6" fmla="*/ 0 w 2171"/>
              <a:gd name="T7" fmla="*/ 423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71" h="1326">
                <a:moveTo>
                  <a:pt x="1873" y="1326"/>
                </a:moveTo>
                <a:cubicBezTo>
                  <a:pt x="2171" y="1045"/>
                  <a:pt x="1825" y="678"/>
                  <a:pt x="1609" y="473"/>
                </a:cubicBezTo>
                <a:cubicBezTo>
                  <a:pt x="1406" y="281"/>
                  <a:pt x="1159" y="116"/>
                  <a:pt x="880" y="63"/>
                </a:cubicBezTo>
                <a:cubicBezTo>
                  <a:pt x="545" y="0"/>
                  <a:pt x="214" y="161"/>
                  <a:pt x="0" y="423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9">
            <a:extLst>
              <a:ext uri="{FF2B5EF4-FFF2-40B4-BE49-F238E27FC236}">
                <a16:creationId xmlns:a16="http://schemas.microsoft.com/office/drawing/2014/main" id="{4EDB2B02-86A2-46F5-A4BE-B7D9B10411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6178751"/>
            <a:ext cx="504825" cy="681527"/>
          </a:xfrm>
          <a:custGeom>
            <a:avLst/>
            <a:gdLst>
              <a:gd name="T0" fmla="*/ 0 w 106"/>
              <a:gd name="T1" fmla="*/ 0 h 143"/>
              <a:gd name="T2" fmla="*/ 106 w 106"/>
              <a:gd name="T3" fmla="*/ 143 h 1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6" h="143">
                <a:moveTo>
                  <a:pt x="0" y="0"/>
                </a:moveTo>
                <a:cubicBezTo>
                  <a:pt x="35" y="54"/>
                  <a:pt x="70" y="101"/>
                  <a:pt x="106" y="143"/>
                </a:cubicBezTo>
              </a:path>
            </a:pathLst>
          </a:custGeom>
          <a:noFill/>
          <a:ln w="4763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Freeform 10">
            <a:extLst>
              <a:ext uri="{FF2B5EF4-FFF2-40B4-BE49-F238E27FC236}">
                <a16:creationId xmlns:a16="http://schemas.microsoft.com/office/drawing/2014/main" id="{43954639-FB5D-41F4-9560-6F6DFE7784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59376"/>
            <a:ext cx="11091863" cy="6923796"/>
          </a:xfrm>
          <a:custGeom>
            <a:avLst/>
            <a:gdLst>
              <a:gd name="T0" fmla="*/ 2046 w 2330"/>
              <a:gd name="T1" fmla="*/ 1452 h 1452"/>
              <a:gd name="T2" fmla="*/ 1813 w 2330"/>
              <a:gd name="T3" fmla="*/ 601 h 1452"/>
              <a:gd name="T4" fmla="*/ 956 w 2330"/>
              <a:gd name="T5" fmla="*/ 97 h 1452"/>
              <a:gd name="T6" fmla="*/ 0 w 2330"/>
              <a:gd name="T7" fmla="*/ 366 h 1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30" h="1452">
                <a:moveTo>
                  <a:pt x="2046" y="1452"/>
                </a:moveTo>
                <a:cubicBezTo>
                  <a:pt x="2330" y="1153"/>
                  <a:pt x="2049" y="821"/>
                  <a:pt x="1813" y="601"/>
                </a:cubicBezTo>
                <a:cubicBezTo>
                  <a:pt x="1569" y="375"/>
                  <a:pt x="1282" y="179"/>
                  <a:pt x="956" y="97"/>
                </a:cubicBezTo>
                <a:cubicBezTo>
                  <a:pt x="572" y="0"/>
                  <a:pt x="292" y="101"/>
                  <a:pt x="0" y="3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12">
            <a:extLst>
              <a:ext uri="{FF2B5EF4-FFF2-40B4-BE49-F238E27FC236}">
                <a16:creationId xmlns:a16="http://schemas.microsoft.com/office/drawing/2014/main" id="{E898931C-0323-41FA-A036-20F818B1FF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1057275" cy="614491"/>
          </a:xfrm>
          <a:custGeom>
            <a:avLst/>
            <a:gdLst>
              <a:gd name="T0" fmla="*/ 222 w 222"/>
              <a:gd name="T1" fmla="*/ 0 h 129"/>
              <a:gd name="T2" fmla="*/ 0 w 222"/>
              <a:gd name="T3" fmla="*/ 129 h 12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22" h="129">
                <a:moveTo>
                  <a:pt x="222" y="0"/>
                </a:moveTo>
                <a:cubicBezTo>
                  <a:pt x="152" y="35"/>
                  <a:pt x="76" y="78"/>
                  <a:pt x="0" y="129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Freeform 14">
            <a:extLst>
              <a:ext uri="{FF2B5EF4-FFF2-40B4-BE49-F238E27FC236}">
                <a16:creationId xmlns:a16="http://schemas.microsoft.com/office/drawing/2014/main" id="{89AFE9DD-0792-4B98-B4EB-97ACA17E6A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-6705"/>
            <a:ext cx="595313" cy="352734"/>
          </a:xfrm>
          <a:custGeom>
            <a:avLst/>
            <a:gdLst>
              <a:gd name="T0" fmla="*/ 125 w 125"/>
              <a:gd name="T1" fmla="*/ 0 h 74"/>
              <a:gd name="T2" fmla="*/ 0 w 125"/>
              <a:gd name="T3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25" h="74">
                <a:moveTo>
                  <a:pt x="125" y="0"/>
                </a:moveTo>
                <a:cubicBezTo>
                  <a:pt x="85" y="22"/>
                  <a:pt x="43" y="47"/>
                  <a:pt x="0" y="74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16">
            <a:extLst>
              <a:ext uri="{FF2B5EF4-FFF2-40B4-BE49-F238E27FC236}">
                <a16:creationId xmlns:a16="http://schemas.microsoft.com/office/drawing/2014/main" id="{3981F5C4-9AE1-404E-AF44-A4E6DB374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357188" cy="213875"/>
          </a:xfrm>
          <a:custGeom>
            <a:avLst/>
            <a:gdLst>
              <a:gd name="T0" fmla="*/ 75 w 75"/>
              <a:gd name="T1" fmla="*/ 0 h 45"/>
              <a:gd name="T2" fmla="*/ 0 w 75"/>
              <a:gd name="T3" fmla="*/ 45 h 4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45">
                <a:moveTo>
                  <a:pt x="75" y="0"/>
                </a:moveTo>
                <a:cubicBezTo>
                  <a:pt x="50" y="14"/>
                  <a:pt x="25" y="29"/>
                  <a:pt x="0" y="45"/>
                </a:cubicBezTo>
              </a:path>
            </a:pathLst>
          </a:custGeom>
          <a:noFill/>
          <a:ln w="12700" cap="flat">
            <a:solidFill>
              <a:schemeClr val="tx1">
                <a:alpha val="20000"/>
              </a:schemeClr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Freeform 11">
            <a:extLst>
              <a:ext uri="{FF2B5EF4-FFF2-40B4-BE49-F238E27FC236}">
                <a16:creationId xmlns:a16="http://schemas.microsoft.com/office/drawing/2014/main" id="{763C1781-8726-4FAC-8C45-FF40376BE4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26601" y="-1916"/>
            <a:ext cx="5788025" cy="6847184"/>
          </a:xfrm>
          <a:custGeom>
            <a:avLst/>
            <a:gdLst>
              <a:gd name="T0" fmla="*/ 1094 w 1216"/>
              <a:gd name="T1" fmla="*/ 1436 h 1436"/>
              <a:gd name="T2" fmla="*/ 709 w 1216"/>
              <a:gd name="T3" fmla="*/ 551 h 1436"/>
              <a:gd name="T4" fmla="*/ 0 w 1216"/>
              <a:gd name="T5" fmla="*/ 0 h 1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6" h="1436">
                <a:moveTo>
                  <a:pt x="1094" y="1436"/>
                </a:moveTo>
                <a:cubicBezTo>
                  <a:pt x="1216" y="1114"/>
                  <a:pt x="904" y="770"/>
                  <a:pt x="709" y="551"/>
                </a:cubicBezTo>
                <a:cubicBezTo>
                  <a:pt x="509" y="327"/>
                  <a:pt x="274" y="127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7" name="Freeform 21">
            <a:extLst>
              <a:ext uri="{FF2B5EF4-FFF2-40B4-BE49-F238E27FC236}">
                <a16:creationId xmlns:a16="http://schemas.microsoft.com/office/drawing/2014/main" id="{301491B5-56C7-43DC-A3D9-861EECCA05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235014" y="2872"/>
            <a:ext cx="2951163" cy="2555325"/>
          </a:xfrm>
          <a:custGeom>
            <a:avLst/>
            <a:gdLst>
              <a:gd name="T0" fmla="*/ 620 w 620"/>
              <a:gd name="T1" fmla="*/ 536 h 536"/>
              <a:gd name="T2" fmla="*/ 0 w 620"/>
              <a:gd name="T3" fmla="*/ 0 h 53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20" h="536">
                <a:moveTo>
                  <a:pt x="620" y="536"/>
                </a:moveTo>
                <a:cubicBezTo>
                  <a:pt x="404" y="314"/>
                  <a:pt x="196" y="138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E567FD-3EFC-4353-B63D-C9B534B6F0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42248" y="1481328"/>
            <a:ext cx="2926080" cy="2468880"/>
          </a:xfrm>
        </p:spPr>
        <p:txBody>
          <a:bodyPr>
            <a:normAutofit/>
          </a:bodyPr>
          <a:lstStyle/>
          <a:p>
            <a:pPr algn="l"/>
            <a:r>
              <a:rPr lang="en-GB" sz="4000"/>
              <a:t>Antarctica </a:t>
            </a:r>
            <a:br>
              <a:rPr lang="en-GB" sz="4000"/>
            </a:br>
            <a:r>
              <a:rPr lang="en-GB" sz="4000"/>
              <a:t>( South Pole).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940645-041C-4820-A499-60396E2A00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842248" y="4078224"/>
            <a:ext cx="2926080" cy="1307592"/>
          </a:xfrm>
        </p:spPr>
        <p:txBody>
          <a:bodyPr>
            <a:normAutofit/>
          </a:bodyPr>
          <a:lstStyle/>
          <a:p>
            <a:pPr algn="l"/>
            <a:r>
              <a:rPr lang="en-GB" sz="2000" b="1" dirty="0"/>
              <a:t>By Taylor</a:t>
            </a:r>
          </a:p>
        </p:txBody>
      </p:sp>
      <p:sp>
        <p:nvSpPr>
          <p:cNvPr id="39" name="Freeform 22">
            <a:extLst>
              <a:ext uri="{FF2B5EF4-FFF2-40B4-BE49-F238E27FC236}">
                <a16:creationId xmlns:a16="http://schemas.microsoft.com/office/drawing/2014/main" id="{237E2353-22DF-46E0-A200-FB30F8F39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0020826" y="-1916"/>
            <a:ext cx="2165350" cy="1358265"/>
          </a:xfrm>
          <a:custGeom>
            <a:avLst/>
            <a:gdLst>
              <a:gd name="T0" fmla="*/ 0 w 455"/>
              <a:gd name="T1" fmla="*/ 0 h 285"/>
              <a:gd name="T2" fmla="*/ 455 w 455"/>
              <a:gd name="T3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5" h="285">
                <a:moveTo>
                  <a:pt x="0" y="0"/>
                </a:moveTo>
                <a:cubicBezTo>
                  <a:pt x="153" y="85"/>
                  <a:pt x="308" y="180"/>
                  <a:pt x="455" y="28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" name="Freeform 23">
            <a:extLst>
              <a:ext uri="{FF2B5EF4-FFF2-40B4-BE49-F238E27FC236}">
                <a16:creationId xmlns:a16="http://schemas.microsoft.com/office/drawing/2014/main" id="{DD6138DB-057B-45F7-A5F4-E7BFDA20D0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90826" y="-1916"/>
            <a:ext cx="895350" cy="534687"/>
          </a:xfrm>
          <a:custGeom>
            <a:avLst/>
            <a:gdLst>
              <a:gd name="T0" fmla="*/ 0 w 188"/>
              <a:gd name="T1" fmla="*/ 0 h 112"/>
              <a:gd name="T2" fmla="*/ 188 w 188"/>
              <a:gd name="T3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8" h="112">
                <a:moveTo>
                  <a:pt x="0" y="0"/>
                </a:moveTo>
                <a:cubicBezTo>
                  <a:pt x="63" y="36"/>
                  <a:pt x="126" y="73"/>
                  <a:pt x="188" y="112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79A54AB1-B64F-4843-BFAB-81CB74E66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31529">
            <a:off x="752078" y="2218040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5" name="Picture 4" descr="Map&#10;&#10;Description automatically generated">
            <a:extLst>
              <a:ext uri="{FF2B5EF4-FFF2-40B4-BE49-F238E27FC236}">
                <a16:creationId xmlns:a16="http://schemas.microsoft.com/office/drawing/2014/main" id="{CB1DC1A5-8FF5-4D2A-A633-F072743B089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06" r="-1" b="-1"/>
          <a:stretch/>
        </p:blipFill>
        <p:spPr>
          <a:xfrm>
            <a:off x="921910" y="465243"/>
            <a:ext cx="7761924" cy="5343065"/>
          </a:xfrm>
          <a:custGeom>
            <a:avLst/>
            <a:gdLst/>
            <a:ahLst/>
            <a:cxnLst/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543784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63AB00AE-4340-440F-82E1-9F69D1D55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mountain, outdoor, nature, sky&#10;&#10;Description automatically generated">
            <a:extLst>
              <a:ext uri="{FF2B5EF4-FFF2-40B4-BE49-F238E27FC236}">
                <a16:creationId xmlns:a16="http://schemas.microsoft.com/office/drawing/2014/main" id="{E90CBFB3-D96F-4029-B414-B39BCB4E44C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59" r="-2" b="202"/>
          <a:stretch/>
        </p:blipFill>
        <p:spPr>
          <a:xfrm>
            <a:off x="6083786" y="-168316"/>
            <a:ext cx="6261330" cy="3932313"/>
          </a:xfrm>
          <a:prstGeom prst="rect">
            <a:avLst/>
          </a:prstGeom>
          <a:effectLst>
            <a:softEdge rad="533400"/>
          </a:effectLst>
        </p:spPr>
      </p:pic>
      <p:pic>
        <p:nvPicPr>
          <p:cNvPr id="7" name="Picture 6" descr="A picture containing water, outdoor&#10;&#10;Description automatically generated">
            <a:extLst>
              <a:ext uri="{FF2B5EF4-FFF2-40B4-BE49-F238E27FC236}">
                <a16:creationId xmlns:a16="http://schemas.microsoft.com/office/drawing/2014/main" id="{479D34E9-12CF-4D53-99ED-69CF00E669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"/>
          <a:stretch/>
        </p:blipFill>
        <p:spPr>
          <a:xfrm>
            <a:off x="6089904" y="2487166"/>
            <a:ext cx="6263640" cy="4215384"/>
          </a:xfrm>
          <a:prstGeom prst="rect">
            <a:avLst/>
          </a:prstGeom>
          <a:effectLst>
            <a:softEdge rad="533400"/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2901FED-4FC9-4ED5-8123-C98BCD1616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4018552-152D-4DD4-9531-5A312DCF6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998" y="798444"/>
            <a:ext cx="5278788" cy="4215383"/>
          </a:xfrm>
        </p:spPr>
        <p:txBody>
          <a:bodyPr>
            <a:noAutofit/>
          </a:bodyPr>
          <a:lstStyle/>
          <a:p>
            <a:r>
              <a:rPr lang="en-GB" sz="4000" dirty="0">
                <a:solidFill>
                  <a:srgbClr val="000000"/>
                </a:solidFill>
              </a:rPr>
              <a:t>Antarctica holds most of the worlds fresh water.</a:t>
            </a:r>
            <a:br>
              <a:rPr lang="en-GB" sz="4000" dirty="0">
                <a:solidFill>
                  <a:srgbClr val="000000"/>
                </a:solidFill>
              </a:rPr>
            </a:br>
            <a:br>
              <a:rPr lang="en-GB" sz="4000" dirty="0">
                <a:solidFill>
                  <a:srgbClr val="000000"/>
                </a:solidFill>
              </a:rPr>
            </a:br>
            <a:r>
              <a:rPr lang="en-GB" sz="4000" dirty="0">
                <a:solidFill>
                  <a:srgbClr val="000000"/>
                </a:solidFill>
              </a:rPr>
              <a:t>Antarctica is </a:t>
            </a:r>
            <a:r>
              <a:rPr lang="en-GB" sz="4000">
                <a:solidFill>
                  <a:srgbClr val="000000"/>
                </a:solidFill>
              </a:rPr>
              <a:t>a desert.</a:t>
            </a:r>
            <a:br>
              <a:rPr lang="en-GB" sz="4000" dirty="0">
                <a:solidFill>
                  <a:srgbClr val="000000"/>
                </a:solidFill>
              </a:rPr>
            </a:br>
            <a:br>
              <a:rPr lang="en-GB" sz="4000" dirty="0">
                <a:solidFill>
                  <a:srgbClr val="000000"/>
                </a:solidFill>
              </a:rPr>
            </a:br>
            <a:r>
              <a:rPr lang="en-GB" sz="4000" dirty="0">
                <a:solidFill>
                  <a:srgbClr val="000000"/>
                </a:solidFill>
              </a:rPr>
              <a:t>There is also Active Volcanoes.</a:t>
            </a:r>
          </a:p>
        </p:txBody>
      </p:sp>
    </p:spTree>
    <p:extLst>
      <p:ext uri="{BB962C8B-B14F-4D97-AF65-F5344CB8AC3E}">
        <p14:creationId xmlns:p14="http://schemas.microsoft.com/office/powerpoint/2010/main" val="830916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FAF8CE9-66C8-40BB-B0C2-57D21F10E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Animals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98FA48-C249-48D4-AB74-1236B6017F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>
                <a:solidFill>
                  <a:srgbClr val="000000"/>
                </a:solidFill>
              </a:rPr>
              <a:t>Animals what live in the Antartica are blue whales, ablatross, killer whales, penguins, seal are a few of the 235 animal species that live there </a:t>
            </a:r>
          </a:p>
        </p:txBody>
      </p:sp>
    </p:spTree>
    <p:extLst>
      <p:ext uri="{BB962C8B-B14F-4D97-AF65-F5344CB8AC3E}">
        <p14:creationId xmlns:p14="http://schemas.microsoft.com/office/powerpoint/2010/main" val="424828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bird flying over water&#10;&#10;Description automatically generated with medium confidence">
            <a:extLst>
              <a:ext uri="{FF2B5EF4-FFF2-40B4-BE49-F238E27FC236}">
                <a16:creationId xmlns:a16="http://schemas.microsoft.com/office/drawing/2014/main" id="{E555D319-65B0-4F21-BCA7-8F276652167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1" r="1" b="18454"/>
          <a:stretch/>
        </p:blipFill>
        <p:spPr>
          <a:xfrm>
            <a:off x="20" y="10"/>
            <a:ext cx="6095980" cy="3428990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0274D58-B79A-4491-9F9B-22BAC1A6B0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96000" y="10"/>
            <a:ext cx="6096000" cy="3428990"/>
          </a:xfrm>
          <a:prstGeom prst="rect">
            <a:avLst/>
          </a:prstGeom>
        </p:spPr>
      </p:pic>
      <p:pic>
        <p:nvPicPr>
          <p:cNvPr id="7" name="Picture 6" descr="A seal lying on snow&#10;&#10;Description automatically generated with low confidence">
            <a:extLst>
              <a:ext uri="{FF2B5EF4-FFF2-40B4-BE49-F238E27FC236}">
                <a16:creationId xmlns:a16="http://schemas.microsoft.com/office/drawing/2014/main" id="{AD7951A9-385C-40FC-808A-8205442CA6C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90"/>
          <a:stretch/>
        </p:blipFill>
        <p:spPr>
          <a:xfrm>
            <a:off x="20" y="3429000"/>
            <a:ext cx="6095980" cy="3429000"/>
          </a:xfrm>
          <a:prstGeom prst="rect">
            <a:avLst/>
          </a:prstGeom>
        </p:spPr>
      </p:pic>
      <p:pic>
        <p:nvPicPr>
          <p:cNvPr id="9" name="Picture 8" descr="A dolphin swimming in the water&#10;&#10;Description automatically generated with medium confidence">
            <a:extLst>
              <a:ext uri="{FF2B5EF4-FFF2-40B4-BE49-F238E27FC236}">
                <a16:creationId xmlns:a16="http://schemas.microsoft.com/office/drawing/2014/main" id="{1FDEDE7A-719B-487C-A822-3F3F7330F2C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48" b="5047"/>
          <a:stretch/>
        </p:blipFill>
        <p:spPr>
          <a:xfrm>
            <a:off x="6096000" y="3429000"/>
            <a:ext cx="6096000" cy="3429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B497CCB5-5FC2-473C-AFCC-2430CEF1DF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409915" y="1742916"/>
            <a:ext cx="3372170" cy="337216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ame 17">
            <a:extLst>
              <a:ext uri="{FF2B5EF4-FFF2-40B4-BE49-F238E27FC236}">
                <a16:creationId xmlns:a16="http://schemas.microsoft.com/office/drawing/2014/main" id="{599C8C75-BFDF-44E7-A028-EEB5EDD588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971277" y="1304278"/>
            <a:ext cx="4249446" cy="4249444"/>
          </a:xfrm>
          <a:prstGeom prst="frame">
            <a:avLst>
              <a:gd name="adj1" fmla="val 1195"/>
            </a:avLst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5616A8-5164-4DE3-8798-196F4A360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858" y="2761554"/>
            <a:ext cx="3618284" cy="1345720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dirty="0">
                <a:solidFill>
                  <a:srgbClr val="080808"/>
                </a:solidFill>
              </a:rPr>
              <a:t>Animals</a:t>
            </a:r>
            <a:endParaRPr lang="en-US" sz="2800" kern="1200" dirty="0">
              <a:solidFill>
                <a:srgbClr val="080808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0990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47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213A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49D0B2-C2AF-41E4-AD71-E77BBC115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2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Facts Gentoo penguins waddle on land but swim gracefully underwater </a:t>
            </a:r>
          </a:p>
        </p:txBody>
      </p:sp>
      <p:pic>
        <p:nvPicPr>
          <p:cNvPr id="5" name="Content Placeholder 4" descr="A picture containing text, screen&#10;&#10;Description automatically generated">
            <a:extLst>
              <a:ext uri="{FF2B5EF4-FFF2-40B4-BE49-F238E27FC236}">
                <a16:creationId xmlns:a16="http://schemas.microsoft.com/office/drawing/2014/main" id="{38F22EF4-6930-4C6B-B62C-DA1E999289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1" r="19719" b="2"/>
          <a:stretch/>
        </p:blipFill>
        <p:spPr>
          <a:xfrm>
            <a:off x="3392434" y="404732"/>
            <a:ext cx="8799566" cy="6453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228602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BED40-23C4-479D-9F38-66A3C4AA3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Blue whale is the largest mammal to ever exist </a:t>
            </a:r>
          </a:p>
        </p:txBody>
      </p:sp>
      <p:pic>
        <p:nvPicPr>
          <p:cNvPr id="5" name="Content Placeholder 4" descr="A picture containing text, aquatic mammal&#10;&#10;Description automatically generated">
            <a:extLst>
              <a:ext uri="{FF2B5EF4-FFF2-40B4-BE49-F238E27FC236}">
                <a16:creationId xmlns:a16="http://schemas.microsoft.com/office/drawing/2014/main" id="{DA589F15-5EEF-4F61-A962-BF76F29FBA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206974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82</Words>
  <Application>Microsoft Office PowerPoint</Application>
  <PresentationFormat>Widescreen</PresentationFormat>
  <Paragraphs>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Rockwell</vt:lpstr>
      <vt:lpstr>Office Theme</vt:lpstr>
      <vt:lpstr>Antarctica  ( South Pole).</vt:lpstr>
      <vt:lpstr>Antarctica holds most of the worlds fresh water.  Antarctica is a desert.  There is also Active Volcanoes.</vt:lpstr>
      <vt:lpstr>Animals</vt:lpstr>
      <vt:lpstr>Animals</vt:lpstr>
      <vt:lpstr>Facts Gentoo penguins waddle on land but swim gracefully underwater </vt:lpstr>
      <vt:lpstr>Blue whale is the largest mammal to ever exist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Antarctica  ( South Pole).</dc:title>
  <dc:creator>Amanda Carter</dc:creator>
  <cp:lastModifiedBy>Hayley Excell</cp:lastModifiedBy>
  <cp:revision>6</cp:revision>
  <dcterms:created xsi:type="dcterms:W3CDTF">2021-03-02T08:54:37Z</dcterms:created>
  <dcterms:modified xsi:type="dcterms:W3CDTF">2021-03-02T10:49:37Z</dcterms:modified>
</cp:coreProperties>
</file>