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BCFC828-1CCF-497E-872F-79479DAAB2DF}" v="6" dt="2021-01-02T14:23:45.9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Reeves" userId="a73a72e08536a5f3" providerId="LiveId" clId="{8BCFC828-1CCF-497E-872F-79479DAAB2DF}"/>
    <pc:docChg chg="undo custSel addSld modSld">
      <pc:chgData name="Daniel Reeves" userId="a73a72e08536a5f3" providerId="LiveId" clId="{8BCFC828-1CCF-497E-872F-79479DAAB2DF}" dt="2021-01-02T14:23:49.694" v="546" actId="1076"/>
      <pc:docMkLst>
        <pc:docMk/>
      </pc:docMkLst>
      <pc:sldChg chg="modSp mod">
        <pc:chgData name="Daniel Reeves" userId="a73a72e08536a5f3" providerId="LiveId" clId="{8BCFC828-1CCF-497E-872F-79479DAAB2DF}" dt="2021-01-02T14:22:05.967" v="544" actId="1076"/>
        <pc:sldMkLst>
          <pc:docMk/>
          <pc:sldMk cId="321221890" sldId="256"/>
        </pc:sldMkLst>
        <pc:spChg chg="mod">
          <ac:chgData name="Daniel Reeves" userId="a73a72e08536a5f3" providerId="LiveId" clId="{8BCFC828-1CCF-497E-872F-79479DAAB2DF}" dt="2021-01-02T14:22:05.967" v="544" actId="1076"/>
          <ac:spMkLst>
            <pc:docMk/>
            <pc:sldMk cId="321221890" sldId="256"/>
            <ac:spMk id="12" creationId="{8B4A01FD-4DC9-4683-B722-9EC18DFC9285}"/>
          </ac:spMkLst>
        </pc:spChg>
      </pc:sldChg>
      <pc:sldChg chg="delSp modSp mod delAnim">
        <pc:chgData name="Daniel Reeves" userId="a73a72e08536a5f3" providerId="LiveId" clId="{8BCFC828-1CCF-497E-872F-79479DAAB2DF}" dt="2021-01-02T14:23:49.694" v="546" actId="1076"/>
        <pc:sldMkLst>
          <pc:docMk/>
          <pc:sldMk cId="1124565825" sldId="257"/>
        </pc:sldMkLst>
        <pc:picChg chg="del">
          <ac:chgData name="Daniel Reeves" userId="a73a72e08536a5f3" providerId="LiveId" clId="{8BCFC828-1CCF-497E-872F-79479DAAB2DF}" dt="2021-01-02T14:22:42.954" v="545" actId="478"/>
          <ac:picMkLst>
            <pc:docMk/>
            <pc:sldMk cId="1124565825" sldId="257"/>
            <ac:picMk id="18" creationId="{F93B659A-CCB1-4C42-86B8-74D0BA225ED8}"/>
          </ac:picMkLst>
        </pc:picChg>
        <pc:picChg chg="mod">
          <ac:chgData name="Daniel Reeves" userId="a73a72e08536a5f3" providerId="LiveId" clId="{8BCFC828-1CCF-497E-872F-79479DAAB2DF}" dt="2021-01-02T14:23:49.694" v="546" actId="1076"/>
          <ac:picMkLst>
            <pc:docMk/>
            <pc:sldMk cId="1124565825" sldId="257"/>
            <ac:picMk id="19" creationId="{2C3D743C-FD2D-450D-B453-623DE398FB9F}"/>
          </ac:picMkLst>
        </pc:picChg>
      </pc:sldChg>
      <pc:sldChg chg="addSp modSp mod">
        <pc:chgData name="Daniel Reeves" userId="a73a72e08536a5f3" providerId="LiveId" clId="{8BCFC828-1CCF-497E-872F-79479DAAB2DF}" dt="2021-01-02T14:21:43.241" v="542" actId="1582"/>
        <pc:sldMkLst>
          <pc:docMk/>
          <pc:sldMk cId="4192874016" sldId="261"/>
        </pc:sldMkLst>
        <pc:spChg chg="mod">
          <ac:chgData name="Daniel Reeves" userId="a73a72e08536a5f3" providerId="LiveId" clId="{8BCFC828-1CCF-497E-872F-79479DAAB2DF}" dt="2021-01-02T14:03:58.604" v="16" actId="20577"/>
          <ac:spMkLst>
            <pc:docMk/>
            <pc:sldMk cId="4192874016" sldId="261"/>
            <ac:spMk id="2" creationId="{340A2A8D-B291-499F-BB88-FD5E2B7AB994}"/>
          </ac:spMkLst>
        </pc:spChg>
        <pc:spChg chg="add mod">
          <ac:chgData name="Daniel Reeves" userId="a73a72e08536a5f3" providerId="LiveId" clId="{8BCFC828-1CCF-497E-872F-79479DAAB2DF}" dt="2021-01-02T14:18:35.277" v="242" actId="12788"/>
          <ac:spMkLst>
            <pc:docMk/>
            <pc:sldMk cId="4192874016" sldId="261"/>
            <ac:spMk id="6" creationId="{5CD7BDB6-8A84-4913-A282-C1A30CEFCAFE}"/>
          </ac:spMkLst>
        </pc:spChg>
        <pc:spChg chg="add mod">
          <ac:chgData name="Daniel Reeves" userId="a73a72e08536a5f3" providerId="LiveId" clId="{8BCFC828-1CCF-497E-872F-79479DAAB2DF}" dt="2021-01-02T14:19:22.210" v="269" actId="1076"/>
          <ac:spMkLst>
            <pc:docMk/>
            <pc:sldMk cId="4192874016" sldId="261"/>
            <ac:spMk id="8" creationId="{9053D5BE-B1B1-4C66-998D-8535758BCED5}"/>
          </ac:spMkLst>
        </pc:spChg>
        <pc:spChg chg="add mod">
          <ac:chgData name="Daniel Reeves" userId="a73a72e08536a5f3" providerId="LiveId" clId="{8BCFC828-1CCF-497E-872F-79479DAAB2DF}" dt="2021-01-02T14:21:05.247" v="538" actId="1035"/>
          <ac:spMkLst>
            <pc:docMk/>
            <pc:sldMk cId="4192874016" sldId="261"/>
            <ac:spMk id="9" creationId="{B3DF801D-ED95-496B-AA6C-5A39B42CF01D}"/>
          </ac:spMkLst>
        </pc:spChg>
        <pc:spChg chg="add mod">
          <ac:chgData name="Daniel Reeves" userId="a73a72e08536a5f3" providerId="LiveId" clId="{8BCFC828-1CCF-497E-872F-79479DAAB2DF}" dt="2021-01-02T14:21:43.241" v="542" actId="1582"/>
          <ac:spMkLst>
            <pc:docMk/>
            <pc:sldMk cId="4192874016" sldId="261"/>
            <ac:spMk id="10" creationId="{C377D06A-35B1-4FD4-BCA4-F3DDE3B614DA}"/>
          </ac:spMkLst>
        </pc:spChg>
        <pc:picChg chg="add mod">
          <ac:chgData name="Daniel Reeves" userId="a73a72e08536a5f3" providerId="LiveId" clId="{8BCFC828-1CCF-497E-872F-79479DAAB2DF}" dt="2021-01-02T14:18:43.371" v="244" actId="1076"/>
          <ac:picMkLst>
            <pc:docMk/>
            <pc:sldMk cId="4192874016" sldId="261"/>
            <ac:picMk id="3" creationId="{A9ED9383-AECE-4F96-AD48-97EC6A1C1B41}"/>
          </ac:picMkLst>
        </pc:picChg>
        <pc:picChg chg="add mod">
          <ac:chgData name="Daniel Reeves" userId="a73a72e08536a5f3" providerId="LiveId" clId="{8BCFC828-1CCF-497E-872F-79479DAAB2DF}" dt="2021-01-02T14:18:40.663" v="243" actId="1076"/>
          <ac:picMkLst>
            <pc:docMk/>
            <pc:sldMk cId="4192874016" sldId="261"/>
            <ac:picMk id="4" creationId="{0E12615C-791C-4D9A-9561-573CE9482DDA}"/>
          </ac:picMkLst>
        </pc:picChg>
        <pc:picChg chg="mod">
          <ac:chgData name="Daniel Reeves" userId="a73a72e08536a5f3" providerId="LiveId" clId="{8BCFC828-1CCF-497E-872F-79479DAAB2DF}" dt="2021-01-02T14:16:15.232" v="231" actId="1076"/>
          <ac:picMkLst>
            <pc:docMk/>
            <pc:sldMk cId="4192874016" sldId="261"/>
            <ac:picMk id="7" creationId="{1DE1B743-AF3D-4A6D-96D5-2D3ED7F5DC32}"/>
          </ac:picMkLst>
        </pc:picChg>
      </pc:sldChg>
      <pc:sldChg chg="addSp delSp modSp new mod">
        <pc:chgData name="Daniel Reeves" userId="a73a72e08536a5f3" providerId="LiveId" clId="{8BCFC828-1CCF-497E-872F-79479DAAB2DF}" dt="2021-01-02T14:13:11.579" v="212" actId="20577"/>
        <pc:sldMkLst>
          <pc:docMk/>
          <pc:sldMk cId="7565542" sldId="262"/>
        </pc:sldMkLst>
        <pc:spChg chg="mod">
          <ac:chgData name="Daniel Reeves" userId="a73a72e08536a5f3" providerId="LiveId" clId="{8BCFC828-1CCF-497E-872F-79479DAAB2DF}" dt="2021-01-02T14:13:11.579" v="212" actId="20577"/>
          <ac:spMkLst>
            <pc:docMk/>
            <pc:sldMk cId="7565542" sldId="262"/>
            <ac:spMk id="2" creationId="{DA02BC06-2F28-437B-A5DE-522BFD461B05}"/>
          </ac:spMkLst>
        </pc:spChg>
        <pc:picChg chg="add del mod">
          <ac:chgData name="Daniel Reeves" userId="a73a72e08536a5f3" providerId="LiveId" clId="{8BCFC828-1CCF-497E-872F-79479DAAB2DF}" dt="2021-01-02T14:11:40.129" v="32" actId="478"/>
          <ac:picMkLst>
            <pc:docMk/>
            <pc:sldMk cId="7565542" sldId="262"/>
            <ac:picMk id="4" creationId="{6FCBABC8-E088-4145-B634-AB032AE563D5}"/>
          </ac:picMkLst>
        </pc:picChg>
        <pc:picChg chg="add mod">
          <ac:chgData name="Daniel Reeves" userId="a73a72e08536a5f3" providerId="LiveId" clId="{8BCFC828-1CCF-497E-872F-79479DAAB2DF}" dt="2021-01-02T14:11:46.503" v="34" actId="1076"/>
          <ac:picMkLst>
            <pc:docMk/>
            <pc:sldMk cId="7565542" sldId="262"/>
            <ac:picMk id="6" creationId="{4A06D9A4-77A1-4135-9240-E61E731EEE0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425B5-43B9-4B85-BFE9-C232445E13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721D5A-AED3-4BB6-832F-BBECD4D37C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690B8-7F5F-4C49-9BBF-3912743F4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C2D91-AB18-4ED5-B18E-548E04781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7D5236-D7BA-4B8E-9383-65571657C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016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167A2-A33C-4221-840D-5B6939BEB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222AA-8EDB-4B1A-B5A2-406FA0D38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39F39-3F0E-479D-9081-D53B7E8B8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E6E0E-5A05-4684-A518-849BAA9F6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97F1B2-AA4A-47F9-856F-D2F3B92B1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071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D353-E64E-49D9-84B8-3C84FD57F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78336-5532-4ADD-BF21-C78283F66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499B19-131B-419A-9F38-91421A253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C12E1-AE94-4EBF-8AF4-0BEC0A4C4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99580-BEEE-4F85-A5B0-920D0BD96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367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49012-39A0-4D53-A5C0-A7BCF8736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091BC-0D30-4EDF-94B1-94C20E62D3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BE61D9-9FFE-433E-8501-4FBC83EDCC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F5A9B6-4A96-4A9B-9BCE-348771000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D15C9A-E589-494B-88DC-CFA904397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35DAC3-BBB2-4D97-B3AC-81FE43E30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0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3F074-6E67-448B-A7B5-2863F8285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2106E6-A88E-48CC-AA2A-3DC75E5178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7540C0-AE52-4785-AB6C-61328478D8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CF120B-6252-44DE-9A3A-8FBFF828FF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E0E4B3-535C-4B04-8D48-4F3855662C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C9130C-1C36-41A0-9D04-7C0DF3922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62A6F4-F631-4D87-ACDD-7D18E282B8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0C74A6-B6E4-4D8C-9222-87A0A2034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831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7CC7BD-C5E9-447C-9043-E14A431D7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C11899-79DF-41D5-A8A5-18AD8A9D3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9B619A-A7A5-47D3-8296-F46E8B2A2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8C0A12-B56A-4206-AD8F-9AEDC8203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458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0975518-496C-4FBC-8647-F1C97855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9847B7-1F77-4243-B9A3-CA4CF218E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31ECED-58E8-4988-A5A0-984C2D2C8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076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D9D13-703C-4F0F-9538-152929054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A48A16-9321-4771-94C1-5F58CB0048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BE455-C6A9-459D-A390-DBC596E49E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DF8B21-8888-41BC-8BA9-8D4D1D83F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BE7AAE-6FDA-449B-8108-919717CCF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3248F9-BB21-49AF-AB15-05247894C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764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1BB4E-9C34-4BC4-A36E-E3E12AB89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621776-FD82-4822-A62E-40211A295D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8584F2-4BEB-454D-AD24-6EBB8D8445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61620-9783-4214-AC3D-705457D41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5FE2BF-178A-4175-93FE-F7FA06A09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6E49AE-8BE5-45B6-B44D-4977FD2F4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396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D20F2-E671-440E-BB09-D82479D73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13F39C-2420-4F16-8CF9-FBC206733E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7BEF69-7E6C-4BA5-92FF-0EDD409CC3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3187F-FAE3-4559-8BDA-8BD0078F3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6CB2D4-EDC7-41CE-8344-98A323988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58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9057F5-DB59-4EC3-A671-D1EDC9ECF8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5E40D5-A895-40FF-8C06-170CE916B3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36BA0-C3E7-4247-AEA6-984B69317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505FC-31D2-4F2F-9165-29583A976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3E9A95-A8CD-4D5C-B01D-50DBDE196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945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6FD7F1-3899-4E01-A851-15941A133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573842-1137-4C0E-A30D-A87BCB25F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8EF0C-6B5A-4C60-8F3F-26FE2E68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EBC26-A45D-4768-AEC7-86B35814F859}" type="datetimeFigureOut">
              <a:rPr lang="en-GB" smtClean="0"/>
              <a:t>02/01/2021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E94AD5-4F9E-4F37-89A4-BAFA372B26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7A8E6-AFDC-4AD3-B0F7-1FAF46347E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32591-9DD4-4797-8EFA-736531FE4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9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33D619C-0AF2-4368-A137-54547A4A0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473" y="133328"/>
            <a:ext cx="10515600" cy="1325563"/>
          </a:xfrm>
        </p:spPr>
        <p:txBody>
          <a:bodyPr/>
          <a:lstStyle/>
          <a:p>
            <a:r>
              <a:rPr lang="en-GB" dirty="0"/>
              <a:t>Big Question: </a:t>
            </a:r>
            <a:r>
              <a:rPr lang="en-GB" b="1" dirty="0"/>
              <a:t>What is the Trinity?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88CE1F5-9FAF-4996-A03A-33BD70BE146F}"/>
              </a:ext>
            </a:extLst>
          </p:cNvPr>
          <p:cNvGrpSpPr/>
          <p:nvPr/>
        </p:nvGrpSpPr>
        <p:grpSpPr>
          <a:xfrm>
            <a:off x="1204587" y="1772971"/>
            <a:ext cx="4891413" cy="4429125"/>
            <a:chOff x="1204587" y="1772971"/>
            <a:chExt cx="4891413" cy="4429125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F759E5-A32C-4201-89CD-0FCBB1964393}"/>
                </a:ext>
              </a:extLst>
            </p:cNvPr>
            <p:cNvGrpSpPr/>
            <p:nvPr/>
          </p:nvGrpSpPr>
          <p:grpSpPr>
            <a:xfrm>
              <a:off x="1204587" y="1772971"/>
              <a:ext cx="4891413" cy="4429125"/>
              <a:chOff x="3640769" y="1865335"/>
              <a:chExt cx="4891413" cy="4429125"/>
            </a:xfrm>
          </p:grpSpPr>
          <p:sp>
            <p:nvSpPr>
              <p:cNvPr id="5" name="Isosceles Triangle 4">
                <a:extLst>
                  <a:ext uri="{FF2B5EF4-FFF2-40B4-BE49-F238E27FC236}">
                    <a16:creationId xmlns:a16="http://schemas.microsoft.com/office/drawing/2014/main" id="{00E34FAA-F987-4174-B646-CDAEF06524EE}"/>
                  </a:ext>
                </a:extLst>
              </p:cNvPr>
              <p:cNvSpPr/>
              <p:nvPr/>
            </p:nvSpPr>
            <p:spPr>
              <a:xfrm>
                <a:off x="3878894" y="1935141"/>
                <a:ext cx="4434213" cy="3883069"/>
              </a:xfrm>
              <a:prstGeom prst="triangl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Flowchart: Connector 5">
                <a:extLst>
                  <a:ext uri="{FF2B5EF4-FFF2-40B4-BE49-F238E27FC236}">
                    <a16:creationId xmlns:a16="http://schemas.microsoft.com/office/drawing/2014/main" id="{EAC98A34-EBF3-4F5C-8364-46AB71CD1501}"/>
                  </a:ext>
                </a:extLst>
              </p:cNvPr>
              <p:cNvSpPr/>
              <p:nvPr/>
            </p:nvSpPr>
            <p:spPr>
              <a:xfrm>
                <a:off x="3640769" y="5322910"/>
                <a:ext cx="990600" cy="971550"/>
              </a:xfrm>
              <a:prstGeom prst="flowChartConnector">
                <a:avLst/>
              </a:prstGeom>
              <a:solidFill>
                <a:schemeClr val="accent1">
                  <a:lumMod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" name="Flowchart: Connector 6">
                <a:extLst>
                  <a:ext uri="{FF2B5EF4-FFF2-40B4-BE49-F238E27FC236}">
                    <a16:creationId xmlns:a16="http://schemas.microsoft.com/office/drawing/2014/main" id="{2936DDC2-5A87-4761-9AD7-DF8684EDE054}"/>
                  </a:ext>
                </a:extLst>
              </p:cNvPr>
              <p:cNvSpPr/>
              <p:nvPr/>
            </p:nvSpPr>
            <p:spPr>
              <a:xfrm>
                <a:off x="5600700" y="1865335"/>
                <a:ext cx="990600" cy="971550"/>
              </a:xfrm>
              <a:prstGeom prst="flowChartConnector">
                <a:avLst/>
              </a:prstGeom>
              <a:solidFill>
                <a:schemeClr val="accent1">
                  <a:lumMod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Flowchart: Connector 7">
                <a:extLst>
                  <a:ext uri="{FF2B5EF4-FFF2-40B4-BE49-F238E27FC236}">
                    <a16:creationId xmlns:a16="http://schemas.microsoft.com/office/drawing/2014/main" id="{B4355FEA-65B1-44B5-AA65-3CE7F14EBBDD}"/>
                  </a:ext>
                </a:extLst>
              </p:cNvPr>
              <p:cNvSpPr/>
              <p:nvPr/>
            </p:nvSpPr>
            <p:spPr>
              <a:xfrm>
                <a:off x="7541582" y="5322910"/>
                <a:ext cx="990600" cy="971550"/>
              </a:xfrm>
              <a:prstGeom prst="flowChartConnector">
                <a:avLst/>
              </a:prstGeom>
              <a:solidFill>
                <a:schemeClr val="accent1">
                  <a:lumMod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FEEB1ED-FA38-4878-96D8-5D94C9377DAD}"/>
                </a:ext>
              </a:extLst>
            </p:cNvPr>
            <p:cNvSpPr/>
            <p:nvPr/>
          </p:nvSpPr>
          <p:spPr>
            <a:xfrm>
              <a:off x="3407184" y="3784311"/>
              <a:ext cx="50526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5400" b="0" cap="none" spc="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?</a:t>
              </a:r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8B4A01FD-4DC9-4683-B722-9EC18DFC9285}"/>
              </a:ext>
            </a:extLst>
          </p:cNvPr>
          <p:cNvSpPr txBox="1"/>
          <p:nvPr/>
        </p:nvSpPr>
        <p:spPr>
          <a:xfrm>
            <a:off x="7490691" y="3608272"/>
            <a:ext cx="42764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Look out for the sound symbol </a:t>
            </a:r>
            <a:r>
              <a:rPr lang="en-GB" dirty="0">
                <a:sym typeface="Webdings" panose="05030102010509060703" pitchFamily="18" charset="2"/>
              </a:rPr>
              <a:t> </a:t>
            </a:r>
          </a:p>
          <a:p>
            <a:r>
              <a:rPr lang="en-GB" dirty="0"/>
              <a:t>to hear me talk about some of the slides…</a:t>
            </a:r>
          </a:p>
        </p:txBody>
      </p:sp>
    </p:spTree>
    <p:extLst>
      <p:ext uri="{BB962C8B-B14F-4D97-AF65-F5344CB8AC3E}">
        <p14:creationId xmlns:p14="http://schemas.microsoft.com/office/powerpoint/2010/main" val="321221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83AF55-03B3-474D-8B67-DA2882659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Draw a spider diagram on some paper and write what you think it might be…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241AD574-1030-4B35-8A1D-7D9138E98BA0}"/>
              </a:ext>
            </a:extLst>
          </p:cNvPr>
          <p:cNvSpPr/>
          <p:nvPr/>
        </p:nvSpPr>
        <p:spPr>
          <a:xfrm>
            <a:off x="952500" y="2362200"/>
            <a:ext cx="5781675" cy="3019425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>
                <a:solidFill>
                  <a:schemeClr val="tx1"/>
                </a:solidFill>
              </a:rPr>
              <a:t>What is the Trinity?</a:t>
            </a:r>
            <a:endParaRPr lang="en-GB" sz="3600" dirty="0">
              <a:solidFill>
                <a:schemeClr val="tx1"/>
              </a:solidFill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E35B16E-CCE2-49F3-BE74-9AFA35E8B982}"/>
              </a:ext>
            </a:extLst>
          </p:cNvPr>
          <p:cNvCxnSpPr/>
          <p:nvPr/>
        </p:nvCxnSpPr>
        <p:spPr>
          <a:xfrm flipV="1">
            <a:off x="6410325" y="1838325"/>
            <a:ext cx="1371600" cy="6477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26CE4E03-E2B1-4581-BD9D-752C9150928C}"/>
              </a:ext>
            </a:extLst>
          </p:cNvPr>
          <p:cNvCxnSpPr>
            <a:cxnSpLocks/>
          </p:cNvCxnSpPr>
          <p:nvPr/>
        </p:nvCxnSpPr>
        <p:spPr>
          <a:xfrm>
            <a:off x="7096125" y="3557587"/>
            <a:ext cx="165735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2F9B0BF-0AA3-4E65-B186-3878CF5732FE}"/>
              </a:ext>
            </a:extLst>
          </p:cNvPr>
          <p:cNvCxnSpPr>
            <a:cxnSpLocks/>
          </p:cNvCxnSpPr>
          <p:nvPr/>
        </p:nvCxnSpPr>
        <p:spPr>
          <a:xfrm>
            <a:off x="6734175" y="4724400"/>
            <a:ext cx="1600200" cy="9906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CF72A318-CFBA-4A1B-B573-2176A823D5E7}"/>
              </a:ext>
            </a:extLst>
          </p:cNvPr>
          <p:cNvSpPr txBox="1"/>
          <p:nvPr/>
        </p:nvSpPr>
        <p:spPr>
          <a:xfrm>
            <a:off x="704850" y="6086475"/>
            <a:ext cx="11220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CLUE: ‘tri’ means 3 (like </a:t>
            </a:r>
            <a:r>
              <a:rPr lang="en-GB" b="1" dirty="0"/>
              <a:t>tri</a:t>
            </a:r>
            <a:r>
              <a:rPr lang="en-GB" dirty="0"/>
              <a:t>angle – 3 sides). So can you think of 3 things it could be?</a:t>
            </a:r>
          </a:p>
        </p:txBody>
      </p:sp>
      <p:pic>
        <p:nvPicPr>
          <p:cNvPr id="19" name="Slide 2">
            <a:hlinkClick r:id="" action="ppaction://media"/>
            <a:extLst>
              <a:ext uri="{FF2B5EF4-FFF2-40B4-BE49-F238E27FC236}">
                <a16:creationId xmlns:a16="http://schemas.microsoft.com/office/drawing/2014/main" id="{2C3D743C-FD2D-450D-B453-623DE398FB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769754" y="16748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56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69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2916F-EA31-4595-9907-D8FA7FC82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 in 1…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C14964-1E9D-4445-850F-FF50140AB81E}"/>
              </a:ext>
            </a:extLst>
          </p:cNvPr>
          <p:cNvPicPr/>
          <p:nvPr/>
        </p:nvPicPr>
        <p:blipFill>
          <a:blip r:embed="rId4" cstate="print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64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0961" y="2045795"/>
            <a:ext cx="4070959" cy="390844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F8F014-4DE8-41D1-AE78-904ACC613CA7}"/>
              </a:ext>
            </a:extLst>
          </p:cNvPr>
          <p:cNvSpPr txBox="1"/>
          <p:nvPr/>
        </p:nvSpPr>
        <p:spPr>
          <a:xfrm>
            <a:off x="3116062" y="2844225"/>
            <a:ext cx="1606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FATHER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8D2B5D0-EFC7-4695-9304-E46DC78CC70A}"/>
              </a:ext>
            </a:extLst>
          </p:cNvPr>
          <p:cNvSpPr txBox="1"/>
          <p:nvPr/>
        </p:nvSpPr>
        <p:spPr>
          <a:xfrm>
            <a:off x="7902605" y="2844225"/>
            <a:ext cx="16068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56D729-E8FA-479C-A26A-BF6CFD767B55}"/>
              </a:ext>
            </a:extLst>
          </p:cNvPr>
          <p:cNvSpPr txBox="1"/>
          <p:nvPr/>
        </p:nvSpPr>
        <p:spPr>
          <a:xfrm>
            <a:off x="5177165" y="5482372"/>
            <a:ext cx="2537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HOLY SPIRIT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6E56C0E-2F2C-4C8B-94A1-5EBC2F348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1" name="Slide 3">
            <a:hlinkClick r:id="" action="ppaction://media"/>
            <a:extLst>
              <a:ext uri="{FF2B5EF4-FFF2-40B4-BE49-F238E27FC236}">
                <a16:creationId xmlns:a16="http://schemas.microsoft.com/office/drawing/2014/main" id="{87CD16C1-D200-4AEF-980B-17D18ED0AD4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53800" y="41909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457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99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099F0-B511-4704-914E-523EAFA59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does water link to the Trinity?</a:t>
            </a:r>
          </a:p>
        </p:txBody>
      </p:sp>
      <p:pic>
        <p:nvPicPr>
          <p:cNvPr id="6" name="Picture 5" descr="Polar bear mother and baby crossing ice">
            <a:extLst>
              <a:ext uri="{FF2B5EF4-FFF2-40B4-BE49-F238E27FC236}">
                <a16:creationId xmlns:a16="http://schemas.microsoft.com/office/drawing/2014/main" id="{1C32D3BF-D22D-40C4-A8D9-96C7EE65E1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5" y="2184073"/>
            <a:ext cx="3476625" cy="2317184"/>
          </a:xfrm>
          <a:prstGeom prst="rect">
            <a:avLst/>
          </a:prstGeom>
        </p:spPr>
      </p:pic>
      <p:pic>
        <p:nvPicPr>
          <p:cNvPr id="8" name="Picture 7" descr="Wave pattern in the water">
            <a:extLst>
              <a:ext uri="{FF2B5EF4-FFF2-40B4-BE49-F238E27FC236}">
                <a16:creationId xmlns:a16="http://schemas.microsoft.com/office/drawing/2014/main" id="{A2765956-B4F8-42A9-A92A-C94AC02CB4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75" y="2155847"/>
            <a:ext cx="3587303" cy="2345410"/>
          </a:xfrm>
          <a:prstGeom prst="rect">
            <a:avLst/>
          </a:prstGeom>
        </p:spPr>
      </p:pic>
      <p:pic>
        <p:nvPicPr>
          <p:cNvPr id="3074" name="Picture 2" descr="Epic in hot water over Steam-scraping code – Naked Security">
            <a:extLst>
              <a:ext uri="{FF2B5EF4-FFF2-40B4-BE49-F238E27FC236}">
                <a16:creationId xmlns:a16="http://schemas.microsoft.com/office/drawing/2014/main" id="{EB0C71D6-144B-4F59-A93A-454F9EC4C1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15" r="10151"/>
          <a:stretch/>
        </p:blipFill>
        <p:spPr bwMode="auto">
          <a:xfrm>
            <a:off x="7987853" y="2139742"/>
            <a:ext cx="3587303" cy="237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6FB4FD2-1E6A-4665-BB94-8C1C909A478C}"/>
              </a:ext>
            </a:extLst>
          </p:cNvPr>
          <p:cNvSpPr txBox="1"/>
          <p:nvPr/>
        </p:nvSpPr>
        <p:spPr>
          <a:xfrm>
            <a:off x="1172961" y="4428917"/>
            <a:ext cx="2056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SOLID: ICE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B5D157-3CAC-4905-9548-3BF7B7210385}"/>
              </a:ext>
            </a:extLst>
          </p:cNvPr>
          <p:cNvSpPr txBox="1"/>
          <p:nvPr/>
        </p:nvSpPr>
        <p:spPr>
          <a:xfrm>
            <a:off x="4582910" y="4517361"/>
            <a:ext cx="27703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LIQUID: WATER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EDF736A-3D72-414E-AE5B-26DA28C83253}"/>
              </a:ext>
            </a:extLst>
          </p:cNvPr>
          <p:cNvSpPr txBox="1"/>
          <p:nvPr/>
        </p:nvSpPr>
        <p:spPr>
          <a:xfrm>
            <a:off x="8669135" y="4523136"/>
            <a:ext cx="2349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GAS: STEAM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02CA4F0-5D15-4836-96B5-F5A9A11F0992}"/>
              </a:ext>
            </a:extLst>
          </p:cNvPr>
          <p:cNvSpPr txBox="1">
            <a:spLocks/>
          </p:cNvSpPr>
          <p:nvPr/>
        </p:nvSpPr>
        <p:spPr>
          <a:xfrm>
            <a:off x="4105275" y="545147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Different forms – but still all water!</a:t>
            </a:r>
          </a:p>
        </p:txBody>
      </p:sp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D76E5DA-B0D4-4955-A5E6-7CEADB7F6E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91379" y="71826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57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92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2900B-BA6C-4A0A-9808-D86B1F541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to think…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02CA2E5E-6975-4A43-96D8-E10A233D7AF0}"/>
              </a:ext>
            </a:extLst>
          </p:cNvPr>
          <p:cNvSpPr/>
          <p:nvPr/>
        </p:nvSpPr>
        <p:spPr>
          <a:xfrm>
            <a:off x="1174173" y="1919287"/>
            <a:ext cx="5781675" cy="3019425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What do people use water for?</a:t>
            </a:r>
          </a:p>
        </p:txBody>
      </p:sp>
      <p:pic>
        <p:nvPicPr>
          <p:cNvPr id="6" name="Slide 5">
            <a:hlinkClick r:id="" action="ppaction://media"/>
            <a:extLst>
              <a:ext uri="{FF2B5EF4-FFF2-40B4-BE49-F238E27FC236}">
                <a16:creationId xmlns:a16="http://schemas.microsoft.com/office/drawing/2014/main" id="{F95E7B63-F795-4805-A66D-F875B4D003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05416" y="644525"/>
            <a:ext cx="487363" cy="487363"/>
          </a:xfrm>
          <a:prstGeom prst="rect">
            <a:avLst/>
          </a:prstGeom>
        </p:spPr>
      </p:pic>
      <p:pic>
        <p:nvPicPr>
          <p:cNvPr id="7" name="Graphic 24" descr="Pencil outline">
            <a:extLst>
              <a:ext uri="{FF2B5EF4-FFF2-40B4-BE49-F238E27FC236}">
                <a16:creationId xmlns:a16="http://schemas.microsoft.com/office/drawing/2014/main" id="{51A57B80-CA0D-4839-AE1D-D1384FC26B33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90871" y="5161871"/>
            <a:ext cx="814128" cy="77487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DBB0BC8-87BA-4FF1-98C9-37C14967422D}"/>
              </a:ext>
            </a:extLst>
          </p:cNvPr>
          <p:cNvSpPr txBox="1">
            <a:spLocks/>
          </p:cNvSpPr>
          <p:nvPr/>
        </p:nvSpPr>
        <p:spPr>
          <a:xfrm>
            <a:off x="7904999" y="4499090"/>
            <a:ext cx="3998738" cy="2100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/>
              <a:t>On your paper, write down all the different uses you can think of.</a:t>
            </a:r>
          </a:p>
        </p:txBody>
      </p:sp>
    </p:spTree>
    <p:extLst>
      <p:ext uri="{BB962C8B-B14F-4D97-AF65-F5344CB8AC3E}">
        <p14:creationId xmlns:p14="http://schemas.microsoft.com/office/powerpoint/2010/main" val="412107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1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02BC06-2F28-437B-A5DE-522BFD461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473823" cy="6204351"/>
          </a:xfrm>
        </p:spPr>
        <p:txBody>
          <a:bodyPr>
            <a:normAutofit/>
          </a:bodyPr>
          <a:lstStyle/>
          <a:p>
            <a:r>
              <a:rPr lang="en-GB" dirty="0"/>
              <a:t>How can we describe water?</a:t>
            </a:r>
            <a:br>
              <a:rPr lang="en-GB" dirty="0"/>
            </a:br>
            <a:br>
              <a:rPr lang="en-GB" dirty="0"/>
            </a:br>
            <a:r>
              <a:rPr lang="en-GB" sz="3600" dirty="0"/>
              <a:t>Using a pencil and ruler, please complete the sheet that looks like this </a:t>
            </a:r>
            <a:r>
              <a:rPr lang="en-GB" sz="3600" dirty="0">
                <a:sym typeface="Wingdings" panose="05000000000000000000" pitchFamily="2" charset="2"/>
              </a:rPr>
              <a:t></a:t>
            </a:r>
            <a:br>
              <a:rPr lang="en-GB" sz="3600" dirty="0">
                <a:sym typeface="Wingdings" panose="05000000000000000000" pitchFamily="2" charset="2"/>
              </a:rPr>
            </a:br>
            <a:r>
              <a:rPr lang="en-GB" sz="3600" dirty="0">
                <a:sym typeface="Wingdings" panose="05000000000000000000" pitchFamily="2" charset="2"/>
              </a:rPr>
              <a:t>(It’s on the website with this slideshow).</a:t>
            </a:r>
            <a:br>
              <a:rPr lang="en-GB" sz="3600" dirty="0">
                <a:sym typeface="Wingdings" panose="05000000000000000000" pitchFamily="2" charset="2"/>
              </a:rPr>
            </a:br>
            <a:br>
              <a:rPr lang="en-GB" dirty="0">
                <a:sym typeface="Wingdings" panose="05000000000000000000" pitchFamily="2" charset="2"/>
              </a:rPr>
            </a:b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A06D9A4-77A1-4135-9240-E61E731EEE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705" y="365125"/>
            <a:ext cx="4162425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A2A8D-B291-499F-BB88-FD5E2B7AB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Water and Baptism</a:t>
            </a:r>
          </a:p>
        </p:txBody>
      </p:sp>
      <p:pic>
        <p:nvPicPr>
          <p:cNvPr id="3" name="Picture 2" descr="See the source image">
            <a:extLst>
              <a:ext uri="{FF2B5EF4-FFF2-40B4-BE49-F238E27FC236}">
                <a16:creationId xmlns:a16="http://schemas.microsoft.com/office/drawing/2014/main" id="{A9ED9383-AECE-4F96-AD48-97EC6A1C1B4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336" y="1692997"/>
            <a:ext cx="3409537" cy="235297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See the source image">
            <a:extLst>
              <a:ext uri="{FF2B5EF4-FFF2-40B4-BE49-F238E27FC236}">
                <a16:creationId xmlns:a16="http://schemas.microsoft.com/office/drawing/2014/main" id="{0E12615C-791C-4D9A-9561-573CE9482DD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645" y="1692997"/>
            <a:ext cx="3868691" cy="235297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CD7BDB6-8A84-4913-A282-C1A30CEFCAFE}"/>
              </a:ext>
            </a:extLst>
          </p:cNvPr>
          <p:cNvSpPr txBox="1"/>
          <p:nvPr/>
        </p:nvSpPr>
        <p:spPr>
          <a:xfrm>
            <a:off x="1199595" y="4151649"/>
            <a:ext cx="979281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Baptism is a ceremony or act that many Christians do either as a baby or as an adult, to show that they are now part of the Christian family. Water is used within the ceremony because of its different symbolic meanings. </a:t>
            </a:r>
            <a:endParaRPr lang="en-GB" sz="2000" dirty="0">
              <a:latin typeface="+mj-lt"/>
            </a:endParaRPr>
          </a:p>
        </p:txBody>
      </p:sp>
      <p:pic>
        <p:nvPicPr>
          <p:cNvPr id="7" name="Slide 7">
            <a:hlinkClick r:id="" action="ppaction://media"/>
            <a:extLst>
              <a:ext uri="{FF2B5EF4-FFF2-40B4-BE49-F238E27FC236}">
                <a16:creationId xmlns:a16="http://schemas.microsoft.com/office/drawing/2014/main" id="{1DE1B743-AF3D-4A6D-96D5-2D3ED7F5DC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65271" y="784224"/>
            <a:ext cx="487363" cy="48736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053D5BE-B1B1-4C66-998D-8535758BCED5}"/>
              </a:ext>
            </a:extLst>
          </p:cNvPr>
          <p:cNvSpPr/>
          <p:nvPr/>
        </p:nvSpPr>
        <p:spPr>
          <a:xfrm>
            <a:off x="377467" y="5581227"/>
            <a:ext cx="401103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Final Activity: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DF801D-ED95-496B-AA6C-5A39B42CF01D}"/>
              </a:ext>
            </a:extLst>
          </p:cNvPr>
          <p:cNvSpPr txBox="1"/>
          <p:nvPr/>
        </p:nvSpPr>
        <p:spPr>
          <a:xfrm>
            <a:off x="3953164" y="5421751"/>
            <a:ext cx="75091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happens in a baptism service? Are they all the same? Can you spot the Trinity in the service? </a:t>
            </a:r>
          </a:p>
          <a:p>
            <a:r>
              <a:rPr lang="en-GB" dirty="0"/>
              <a:t>Look at some pictures and videos to find out and talk about what you find with a grown up.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77D06A-35B1-4FD4-BCA4-F3DDE3B614DA}"/>
              </a:ext>
            </a:extLst>
          </p:cNvPr>
          <p:cNvSpPr/>
          <p:nvPr/>
        </p:nvSpPr>
        <p:spPr>
          <a:xfrm>
            <a:off x="738909" y="5283200"/>
            <a:ext cx="11075624" cy="1422400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87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54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258</Words>
  <Application>Microsoft Office PowerPoint</Application>
  <PresentationFormat>Widescreen</PresentationFormat>
  <Paragraphs>25</Paragraphs>
  <Slides>7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Big Question: What is the Trinity?</vt:lpstr>
      <vt:lpstr>Draw a spider diagram on some paper and write what you think it might be…</vt:lpstr>
      <vt:lpstr>3 in 1…</vt:lpstr>
      <vt:lpstr>How does water link to the Trinity?</vt:lpstr>
      <vt:lpstr>Time to think…</vt:lpstr>
      <vt:lpstr>How can we describe water?  Using a pencil and ruler, please complete the sheet that looks like this  (It’s on the website with this slideshow).  </vt:lpstr>
      <vt:lpstr>Water and Baptism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Question: What is the Trinity?</dc:title>
  <dc:creator>Daniel Reeves</dc:creator>
  <cp:lastModifiedBy>Daniel Reeves</cp:lastModifiedBy>
  <cp:revision>6</cp:revision>
  <dcterms:created xsi:type="dcterms:W3CDTF">2021-01-02T12:41:17Z</dcterms:created>
  <dcterms:modified xsi:type="dcterms:W3CDTF">2021-01-02T14:24:13Z</dcterms:modified>
</cp:coreProperties>
</file>