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D6078-C700-497A-B40C-B5F389E8542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90222-AEEA-49FA-BD5F-AC3DAA6891D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William Stephenson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Phoebe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4581128"/>
            <a:ext cx="284110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William H Stephenson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William H Stephenson</a:t>
            </a:r>
          </a:p>
          <a:p>
            <a:r>
              <a:rPr lang="en-GB" dirty="0"/>
              <a:t>Born – 19 April 1889</a:t>
            </a:r>
          </a:p>
          <a:p>
            <a:r>
              <a:rPr lang="en-GB" dirty="0"/>
              <a:t>Died – 19 August 1953 </a:t>
            </a:r>
          </a:p>
          <a:p>
            <a:r>
              <a:rPr lang="en-GB" dirty="0"/>
              <a:t>Job – Chief Stoker/Sailor</a:t>
            </a:r>
          </a:p>
          <a:p>
            <a:r>
              <a:rPr lang="en-GB" dirty="0"/>
              <a:t>William Stephenson, the chief stoker, was also a Hull trawler man. He died of cancer in hospital in Hull in 1953, aged 64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Early life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William grew up and was</a:t>
            </a:r>
          </a:p>
          <a:p>
            <a:pPr marL="0" indent="0">
              <a:buNone/>
            </a:pPr>
            <a:r>
              <a:rPr lang="en-GB" dirty="0"/>
              <a:t>born in Hull. He was a trawler man.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4858" t="18208" r="25218" b="8887"/>
          <a:stretch>
            <a:fillRect/>
          </a:stretch>
        </p:blipFill>
        <p:spPr bwMode="auto">
          <a:xfrm>
            <a:off x="4585581" y="1844824"/>
            <a:ext cx="4558419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Honours and memorials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>
              <a:buNone/>
            </a:pPr>
            <a:r>
              <a:rPr lang="en-GB" dirty="0"/>
              <a:t>Unfortunately William did not  get a medal like he should have as Shackelton</a:t>
            </a:r>
          </a:p>
          <a:p>
            <a:pPr marL="0">
              <a:buNone/>
            </a:pPr>
            <a:r>
              <a:rPr lang="en-GB" dirty="0"/>
              <a:t>Didn't think he deserved one as well as a few others. We don't know why but we assume it`s because he couldn`t do his job when the endurance sank.  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8466" t="39089" r="42185" b="24693"/>
          <a:stretch>
            <a:fillRect/>
          </a:stretch>
        </p:blipFill>
        <p:spPr bwMode="auto">
          <a:xfrm>
            <a:off x="4427984" y="2492896"/>
            <a:ext cx="4464496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5827</TotalTime>
  <Words>121</Words>
  <Application>Microsoft Office PowerPoint</Application>
  <PresentationFormat>On-screen Show (4:3)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William Stephenson</vt:lpstr>
      <vt:lpstr>William H Stephenson </vt:lpstr>
      <vt:lpstr>Early life</vt:lpstr>
      <vt:lpstr>Honours and memorials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Stephenson</dc:title>
  <dc:creator>Windows User</dc:creator>
  <cp:lastModifiedBy>Hayley Excell</cp:lastModifiedBy>
  <cp:revision>2</cp:revision>
  <dcterms:created xsi:type="dcterms:W3CDTF">2021-03-01T14:50:50Z</dcterms:created>
  <dcterms:modified xsi:type="dcterms:W3CDTF">2021-03-05T17:13:33Z</dcterms:modified>
</cp:coreProperties>
</file>