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A519B-CBC6-443C-BBC6-1EC71C42AA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9C38AB-E8AB-4711-9254-53D1A1EAA3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A85918-DF1F-4CC1-8400-939AF64DF8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67F0F0-9B17-4798-8CE4-27908B12F3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638DBE-8D88-4B15-8CBF-2F75EF60E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205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F44CE2-32F0-4813-BB8D-E4BD00B6A7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9E7FFF-BBEB-4564-9622-766CED31AE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DA3469-ACD6-4398-9963-894B8D82B0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8213F0-CA69-449D-8BF6-CD3FC9FFB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73C76-FE7E-4908-A9ED-68E77600A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1892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E6F9AC-6AFA-486D-9F2D-668012229F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01D987-4F56-47EA-9CD4-DAE974611C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7F7979-85FA-4972-9632-96734CC70F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0E3D1E-3EB3-422A-B71D-FF41A7016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3DA1C1-E047-4F4A-9C6A-391639F29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71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F7BCE-3931-4C8D-95B3-6832ECF1F5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6F9E24-B525-44F9-9147-D7B96B35C7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C86670-12A6-4292-8867-0DAB20126F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A276C5-93A9-4D23-BEC0-FEF53A627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7249B8-5A05-4F3E-821E-54773564C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81E970-EF59-4058-B5AC-0AA8110F67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00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D45814-262D-4D44-BAB8-24CCC43606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B6EB8F-313E-438D-A403-7410C097C5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4665B1-A076-4B32-B4C8-9665E88CDC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2878EB-DCF5-4E19-ADC0-7A85D94951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B583FB-ECAF-4626-AF41-69F38B403C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01AAD51-CD2A-4436-948C-B6B4D9BB4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0AF200A-5415-4C24-94E3-D7C84E88B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CCBEBF-A555-4C38-96B7-69FCE52AE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445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1E6432-120C-4681-8240-6327672B2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E58111-0F88-4E5A-86B4-CF5A10624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B6FA63-FFB6-47CC-BB38-1C0D6ACC6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F19671-95E1-465E-978E-8133FAEDF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3877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0F83DD-94D1-407C-9F79-523618850A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79A5937-7A24-42F4-AE9E-54D502843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633E74-D2DC-4DE7-9CE1-52F58541F4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92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E6B92E-2859-4E07-B9BB-A7519F82E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F2A5A0-3275-4835-BDD9-6B167E2E85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310917-D648-4EBC-9670-72816D940B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779D07-F1B2-48F1-9F16-A90E5614CB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70CCE1-9350-4F4B-A07D-4BEF8D593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6F338E-72A7-44F3-9E4C-B3062D787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863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F96BA0-739A-4392-8C73-A4996A58E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5FCF3B-15C8-45BF-8C03-E05300DFB2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415588-1205-4E80-9FCA-5459F6EE5A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4FA315-D127-4641-8C35-F1D51B32FA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BEDE27-3470-49B4-B197-D5EC5D86CD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EA67FF-4CCD-4E42-9B0E-A4AD1BBAA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071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C52BE-6669-4C22-BE56-9579D41A6C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4B40B4-F3F4-44C4-B215-E137CB82D6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749173-7D78-43C7-9DDD-1777ECFF7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FC684F-205B-4531-A780-6B61C7A95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5F88FF-CEEF-49F3-8061-8E0BD05AD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969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45D02D7-0D4D-4DA8-97F7-B9F7D8DDE9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1F081F-10BC-4593-86DB-67A39ECFD6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5EA4FA-DF1D-4F07-9A3B-B65806D9A3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415047-3907-4739-BF0A-F09F4B02C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F18F2B-BD81-426F-9904-1EBD9D3597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115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A14E93-191D-4213-A666-D2917EF229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5CA342-7B9F-4665-B9A0-DB4075B83F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17A45E-77DC-4273-A941-F23D1D933E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C268B1-7A04-42D0-954F-DE38837A2B0C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73653C-8B16-4B32-BCDD-77D44AFAF9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B73C0A-F639-4850-ABA4-41048766CC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7181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bbc.co.uk/games/embed/bring-the-noise?exitGameUrl=http%3A%2F%2Fbbc.co.uk%2Fteach%2Fbring-the-noise%2Feyfs-ks1-music-play-it-bring-the-noise%2Fz4sq92p" TargetMode="External"/><Relationship Id="rId13" Type="http://schemas.openxmlformats.org/officeDocument/2006/relationships/image" Target="../media/image8.png"/><Relationship Id="rId18" Type="http://schemas.openxmlformats.org/officeDocument/2006/relationships/image" Target="../media/image10.jpg"/><Relationship Id="rId26" Type="http://schemas.openxmlformats.org/officeDocument/2006/relationships/hyperlink" Target="https://musicplayonline.com/activities/virtual_instruments/game_files/classroom_instruments/index.html" TargetMode="External"/><Relationship Id="rId39" Type="http://schemas.microsoft.com/office/2007/relationships/hdphoto" Target="../media/hdphoto9.wdp"/><Relationship Id="rId3" Type="http://schemas.openxmlformats.org/officeDocument/2006/relationships/image" Target="../media/image2.png"/><Relationship Id="rId21" Type="http://schemas.openxmlformats.org/officeDocument/2006/relationships/hyperlink" Target="https://www.bbc.co.uk/teach/bring-the-noise/andys-raps-woodland/zk68382" TargetMode="External"/><Relationship Id="rId34" Type="http://schemas.microsoft.com/office/2007/relationships/hdphoto" Target="../media/hdphoto8.wdp"/><Relationship Id="rId42" Type="http://schemas.microsoft.com/office/2007/relationships/hdphoto" Target="../media/hdphoto10.wdp"/><Relationship Id="rId47" Type="http://schemas.microsoft.com/office/2007/relationships/hdphoto" Target="../media/hdphoto12.wdp"/><Relationship Id="rId7" Type="http://schemas.openxmlformats.org/officeDocument/2006/relationships/image" Target="../media/image5.png"/><Relationship Id="rId12" Type="http://schemas.microsoft.com/office/2007/relationships/hdphoto" Target="../media/hdphoto3.wdp"/><Relationship Id="rId17" Type="http://schemas.openxmlformats.org/officeDocument/2006/relationships/hyperlink" Target="https://www.classicsforkids.com/music/instruments_orchestra.php" TargetMode="External"/><Relationship Id="rId25" Type="http://schemas.microsoft.com/office/2007/relationships/hdphoto" Target="../media/hdphoto5.wdp"/><Relationship Id="rId33" Type="http://schemas.openxmlformats.org/officeDocument/2006/relationships/image" Target="../media/image16.png"/><Relationship Id="rId38" Type="http://schemas.openxmlformats.org/officeDocument/2006/relationships/image" Target="../media/image18.png"/><Relationship Id="rId46" Type="http://schemas.openxmlformats.org/officeDocument/2006/relationships/image" Target="../media/image21.png"/><Relationship Id="rId2" Type="http://schemas.openxmlformats.org/officeDocument/2006/relationships/image" Target="../media/image1.jpg"/><Relationship Id="rId16" Type="http://schemas.microsoft.com/office/2007/relationships/hdphoto" Target="../media/hdphoto4.wdp"/><Relationship Id="rId20" Type="http://schemas.openxmlformats.org/officeDocument/2006/relationships/image" Target="../media/image11.png"/><Relationship Id="rId29" Type="http://schemas.openxmlformats.org/officeDocument/2006/relationships/hyperlink" Target="https://www.bbc.co.uk/teach/bring-the-noise/eyfs-music-sonic-explorers-garden-jungle/zhvmkmn" TargetMode="External"/><Relationship Id="rId41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7.png"/><Relationship Id="rId24" Type="http://schemas.openxmlformats.org/officeDocument/2006/relationships/image" Target="../media/image13.png"/><Relationship Id="rId32" Type="http://schemas.openxmlformats.org/officeDocument/2006/relationships/hyperlink" Target="https://safeshare.tv/x/khy76aQJm4s?social_login" TargetMode="External"/><Relationship Id="rId37" Type="http://schemas.openxmlformats.org/officeDocument/2006/relationships/hyperlink" Target="https://www.bbc.co.uk/teach/school-radio/listen-and-play-minibeasts/zhh6jhv" TargetMode="External"/><Relationship Id="rId40" Type="http://schemas.openxmlformats.org/officeDocument/2006/relationships/hyperlink" Target="https://www.bbc.co.uk/cbeebies/radio/magic-den-magical-forest" TargetMode="External"/><Relationship Id="rId45" Type="http://schemas.microsoft.com/office/2007/relationships/hdphoto" Target="../media/hdphoto11.wdp"/><Relationship Id="rId5" Type="http://schemas.openxmlformats.org/officeDocument/2006/relationships/image" Target="../media/image4.png"/><Relationship Id="rId15" Type="http://schemas.openxmlformats.org/officeDocument/2006/relationships/image" Target="../media/image9.png"/><Relationship Id="rId23" Type="http://schemas.openxmlformats.org/officeDocument/2006/relationships/hyperlink" Target="https://www.bbc.co.uk/teach/class-clips-video/what-are-drums-and-how-do-make-your-own/z6wc8xs" TargetMode="External"/><Relationship Id="rId28" Type="http://schemas.microsoft.com/office/2007/relationships/hdphoto" Target="../media/hdphoto6.wdp"/><Relationship Id="rId36" Type="http://schemas.openxmlformats.org/officeDocument/2006/relationships/image" Target="../media/image17.jpg"/><Relationship Id="rId10" Type="http://schemas.microsoft.com/office/2007/relationships/hdphoto" Target="../media/hdphoto2.wdp"/><Relationship Id="rId19" Type="http://schemas.openxmlformats.org/officeDocument/2006/relationships/hyperlink" Target="https://www.bbc.co.uk/cbeebies/watch/the-lets-go-club-woodland-walking-song" TargetMode="External"/><Relationship Id="rId31" Type="http://schemas.microsoft.com/office/2007/relationships/hdphoto" Target="../media/hdphoto7.wdp"/><Relationship Id="rId44" Type="http://schemas.openxmlformats.org/officeDocument/2006/relationships/image" Target="../media/image20.png"/><Relationship Id="rId4" Type="http://schemas.openxmlformats.org/officeDocument/2006/relationships/image" Target="../media/image3.png"/><Relationship Id="rId9" Type="http://schemas.openxmlformats.org/officeDocument/2006/relationships/image" Target="../media/image6.png"/><Relationship Id="rId14" Type="http://schemas.openxmlformats.org/officeDocument/2006/relationships/hyperlink" Target="https://www.bbc.co.uk/teach/bring-the-noise/ks1-music-thunder-jam-rainforests-dame-evelyn-glennie/zrbtwty" TargetMode="External"/><Relationship Id="rId22" Type="http://schemas.openxmlformats.org/officeDocument/2006/relationships/image" Target="../media/image12.jpg"/><Relationship Id="rId27" Type="http://schemas.openxmlformats.org/officeDocument/2006/relationships/image" Target="../media/image14.png"/><Relationship Id="rId30" Type="http://schemas.openxmlformats.org/officeDocument/2006/relationships/image" Target="../media/image15.png"/><Relationship Id="rId35" Type="http://schemas.openxmlformats.org/officeDocument/2006/relationships/hyperlink" Target="https://safeshare.tv/x/zxJM3JjOUWA#edit" TargetMode="External"/><Relationship Id="rId43" Type="http://schemas.openxmlformats.org/officeDocument/2006/relationships/hyperlink" Target="https://musicplayonline.com/activities/virtual_instruments/game_files/orff_instruments/index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2CBF4672-961D-4EBE-8221-FDE8868C8F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6591" y="0"/>
            <a:ext cx="6849919" cy="466191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13AE49F-00C5-4327-A6E1-1FC2E337B8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13184"/>
            <a:ext cx="4050475" cy="405047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D05F91E-66E1-4B9D-9E97-2193B1CAB6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2867" r="973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1325" y="5725549"/>
            <a:ext cx="4812171" cy="139152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CD97950-C054-4206-AA51-9EE5C2C57DF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362" y="819416"/>
            <a:ext cx="6119597" cy="6119597"/>
          </a:xfrm>
          <a:prstGeom prst="rect">
            <a:avLst/>
          </a:prstGeom>
        </p:spPr>
      </p:pic>
      <p:pic>
        <p:nvPicPr>
          <p:cNvPr id="29" name="Picture 28">
            <a:hlinkClick r:id="rId8"/>
            <a:extLst>
              <a:ext uri="{FF2B5EF4-FFF2-40B4-BE49-F238E27FC236}">
                <a16:creationId xmlns:a16="http://schemas.microsoft.com/office/drawing/2014/main" id="{32566A5B-4082-48C7-A733-8C9A3636B17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99667" l="6667" r="9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50" y="351692"/>
            <a:ext cx="1730963" cy="1730963"/>
          </a:xfrm>
          <a:prstGeom prst="rect">
            <a:avLst/>
          </a:prstGeom>
        </p:spPr>
      </p:pic>
      <p:pic>
        <p:nvPicPr>
          <p:cNvPr id="1025" name="Picture 1024">
            <a:extLst>
              <a:ext uri="{FF2B5EF4-FFF2-40B4-BE49-F238E27FC236}">
                <a16:creationId xmlns:a16="http://schemas.microsoft.com/office/drawing/2014/main" id="{4DE1CF39-6710-4C14-BAEA-C177A113561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521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112" y="647870"/>
            <a:ext cx="4050474" cy="1097391"/>
          </a:xfrm>
          <a:prstGeom prst="rect">
            <a:avLst/>
          </a:prstGeom>
        </p:spPr>
      </p:pic>
      <p:pic>
        <p:nvPicPr>
          <p:cNvPr id="1029" name="Picture 1028">
            <a:extLst>
              <a:ext uri="{FF2B5EF4-FFF2-40B4-BE49-F238E27FC236}">
                <a16:creationId xmlns:a16="http://schemas.microsoft.com/office/drawing/2014/main" id="{61BBDEB0-F857-42B4-8F55-BD1C160E9B6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" y="2759766"/>
            <a:ext cx="1132405" cy="1601220"/>
          </a:xfrm>
          <a:prstGeom prst="rect">
            <a:avLst/>
          </a:prstGeom>
        </p:spPr>
      </p:pic>
      <p:pic>
        <p:nvPicPr>
          <p:cNvPr id="1038" name="Picture 1037">
            <a:hlinkClick r:id="rId14"/>
            <a:extLst>
              <a:ext uri="{FF2B5EF4-FFF2-40B4-BE49-F238E27FC236}">
                <a16:creationId xmlns:a16="http://schemas.microsoft.com/office/drawing/2014/main" id="{4A1ECB64-382C-456C-B9FE-882C8518C0B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2000" b="99556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9988" y="3952769"/>
            <a:ext cx="1483723" cy="1318218"/>
          </a:xfrm>
          <a:prstGeom prst="rect">
            <a:avLst/>
          </a:prstGeom>
        </p:spPr>
      </p:pic>
      <p:sp>
        <p:nvSpPr>
          <p:cNvPr id="1039" name="TextBox 1038">
            <a:extLst>
              <a:ext uri="{FF2B5EF4-FFF2-40B4-BE49-F238E27FC236}">
                <a16:creationId xmlns:a16="http://schemas.microsoft.com/office/drawing/2014/main" id="{7B8444D2-AA2A-46F8-9CC7-0A292FB0B8E4}"/>
              </a:ext>
            </a:extLst>
          </p:cNvPr>
          <p:cNvSpPr txBox="1"/>
          <p:nvPr/>
        </p:nvSpPr>
        <p:spPr>
          <a:xfrm>
            <a:off x="3828048" y="836228"/>
            <a:ext cx="4775687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b="1" u="sng" dirty="0">
              <a:latin typeface="Comic Sans MS" panose="030F0702030302020204" pitchFamily="66" charset="0"/>
            </a:endParaRPr>
          </a:p>
          <a:p>
            <a:endParaRPr lang="en-GB" dirty="0"/>
          </a:p>
          <a:p>
            <a:endParaRPr lang="en-GB" sz="2000" dirty="0"/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Click on the different pictures to explore all things musical!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>
                <a:latin typeface="Comic Sans MS" panose="030F0702030302020204" pitchFamily="66" charset="0"/>
              </a:rPr>
              <a:t>      Have </a:t>
            </a:r>
            <a:r>
              <a:rPr lang="en-GB" sz="2400" dirty="0">
                <a:latin typeface="Comic Sans MS" panose="030F0702030302020204" pitchFamily="66" charset="0"/>
              </a:rPr>
              <a:t>fun! Mrs Cripps </a:t>
            </a:r>
            <a:r>
              <a:rPr lang="en-GB" sz="2400" dirty="0"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16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1049" name="Picture 1048">
            <a:hlinkClick r:id="rId17"/>
            <a:extLst>
              <a:ext uri="{FF2B5EF4-FFF2-40B4-BE49-F238E27FC236}">
                <a16:creationId xmlns:a16="http://schemas.microsoft.com/office/drawing/2014/main" id="{8F637FE0-F241-434B-91AA-F69763BFF625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40704" y="3724850"/>
            <a:ext cx="1566785" cy="2761433"/>
          </a:xfrm>
          <a:prstGeom prst="rect">
            <a:avLst/>
          </a:prstGeom>
        </p:spPr>
      </p:pic>
      <p:pic>
        <p:nvPicPr>
          <p:cNvPr id="31" name="Picture 30">
            <a:hlinkClick r:id="rId19"/>
            <a:extLst>
              <a:ext uri="{FF2B5EF4-FFF2-40B4-BE49-F238E27FC236}">
                <a16:creationId xmlns:a16="http://schemas.microsoft.com/office/drawing/2014/main" id="{80586DF4-5E63-46FA-8B3F-1C7589D82461}"/>
              </a:ext>
            </a:extLst>
          </p:cNvPr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45" t="10320" r="21563"/>
          <a:stretch/>
        </p:blipFill>
        <p:spPr>
          <a:xfrm>
            <a:off x="1278706" y="1587013"/>
            <a:ext cx="3005404" cy="5346738"/>
          </a:xfrm>
          <a:prstGeom prst="rect">
            <a:avLst/>
          </a:prstGeom>
        </p:spPr>
      </p:pic>
      <p:pic>
        <p:nvPicPr>
          <p:cNvPr id="3" name="Picture 2">
            <a:hlinkClick r:id="rId21"/>
            <a:extLst>
              <a:ext uri="{FF2B5EF4-FFF2-40B4-BE49-F238E27FC236}">
                <a16:creationId xmlns:a16="http://schemas.microsoft.com/office/drawing/2014/main" id="{4C8B0F4F-3FBE-4A7D-BE57-C19888004D48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0383" y="223091"/>
            <a:ext cx="2179215" cy="1405945"/>
          </a:xfrm>
          <a:prstGeom prst="rect">
            <a:avLst/>
          </a:prstGeom>
        </p:spPr>
      </p:pic>
      <p:pic>
        <p:nvPicPr>
          <p:cNvPr id="5" name="Picture 4">
            <a:hlinkClick r:id="rId23"/>
            <a:extLst>
              <a:ext uri="{FF2B5EF4-FFF2-40B4-BE49-F238E27FC236}">
                <a16:creationId xmlns:a16="http://schemas.microsoft.com/office/drawing/2014/main" id="{D9D7457E-7914-4A54-910B-521CED67C50F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5966" y="4822744"/>
            <a:ext cx="1503047" cy="1612207"/>
          </a:xfrm>
          <a:prstGeom prst="rect">
            <a:avLst/>
          </a:prstGeom>
        </p:spPr>
      </p:pic>
      <p:pic>
        <p:nvPicPr>
          <p:cNvPr id="1026" name="Picture 2" descr="Image result for basket of percussion instruments">
            <a:hlinkClick r:id="rId26"/>
            <a:extLst>
              <a:ext uri="{FF2B5EF4-FFF2-40B4-BE49-F238E27FC236}">
                <a16:creationId xmlns:a16="http://schemas.microsoft.com/office/drawing/2014/main" id="{E8B28C13-1567-4EDE-8E79-5D415CDD7A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5155" b="98454" l="2151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2362" y="4385857"/>
            <a:ext cx="1771650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hlinkClick r:id="rId29"/>
            <a:extLst>
              <a:ext uri="{FF2B5EF4-FFF2-40B4-BE49-F238E27FC236}">
                <a16:creationId xmlns:a16="http://schemas.microsoft.com/office/drawing/2014/main" id="{B4FAFA02-BA9A-4DF1-BE56-CBFF53CB3009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1143" b="96857" l="0" r="994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44025">
            <a:off x="9378297" y="3160431"/>
            <a:ext cx="873790" cy="873790"/>
          </a:xfrm>
          <a:prstGeom prst="rect">
            <a:avLst/>
          </a:prstGeom>
        </p:spPr>
      </p:pic>
      <p:pic>
        <p:nvPicPr>
          <p:cNvPr id="9" name="Picture 8">
            <a:hlinkClick r:id="rId32"/>
            <a:extLst>
              <a:ext uri="{FF2B5EF4-FFF2-40B4-BE49-F238E27FC236}">
                <a16:creationId xmlns:a16="http://schemas.microsoft.com/office/drawing/2014/main" id="{01FABD24-2C52-4C0E-B23E-8021AEF550A5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1667" b="90000" l="9689" r="8996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3496" y="1733707"/>
            <a:ext cx="2116474" cy="1318219"/>
          </a:xfrm>
          <a:prstGeom prst="rect">
            <a:avLst/>
          </a:prstGeom>
        </p:spPr>
      </p:pic>
      <p:pic>
        <p:nvPicPr>
          <p:cNvPr id="19" name="Picture 18">
            <a:hlinkClick r:id="rId35"/>
            <a:extLst>
              <a:ext uri="{FF2B5EF4-FFF2-40B4-BE49-F238E27FC236}">
                <a16:creationId xmlns:a16="http://schemas.microsoft.com/office/drawing/2014/main" id="{04C2F6FC-D258-4C1C-A787-DB87A87C5938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3484" y="3020968"/>
            <a:ext cx="798115" cy="976156"/>
          </a:xfrm>
          <a:prstGeom prst="rect">
            <a:avLst/>
          </a:prstGeom>
        </p:spPr>
      </p:pic>
      <p:pic>
        <p:nvPicPr>
          <p:cNvPr id="1028" name="Picture 4" descr="Image result for bee soft toy">
            <a:hlinkClick r:id="rId37"/>
            <a:extLst>
              <a:ext uri="{FF2B5EF4-FFF2-40B4-BE49-F238E27FC236}">
                <a16:creationId xmlns:a16="http://schemas.microsoft.com/office/drawing/2014/main" id="{2C688458-2BA2-44C4-AF4E-0DE15F01FE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ackgroundRemoval t="0" b="9723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4820" y="4142726"/>
            <a:ext cx="712950" cy="896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Stuffy's poem - CBeebies - BBC">
            <a:hlinkClick r:id="rId40"/>
            <a:extLst>
              <a:ext uri="{FF2B5EF4-FFF2-40B4-BE49-F238E27FC236}">
                <a16:creationId xmlns:a16="http://schemas.microsoft.com/office/drawing/2014/main" id="{A3B831B6-91E9-495B-AAEA-31408F1703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ackgroundRemoval t="2381" b="9821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6720" y="5231138"/>
            <a:ext cx="1733148" cy="970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>
            <a:hlinkClick r:id="rId43"/>
            <a:extLst>
              <a:ext uri="{FF2B5EF4-FFF2-40B4-BE49-F238E27FC236}">
                <a16:creationId xmlns:a16="http://schemas.microsoft.com/office/drawing/2014/main" id="{463774A1-BA4E-4CE9-8C78-AE4AC71E3B91}"/>
              </a:ext>
            </a:extLst>
          </p:cNvPr>
          <p:cNvPicPr>
            <a:picLocks noChangeAspect="1"/>
          </p:cNvPicPr>
          <p:nvPr/>
        </p:nvPicPr>
        <p:blipFill>
          <a:blip r:embed="rId44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1205" b="98193" l="1875" r="9781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130" y="5427927"/>
            <a:ext cx="2899458" cy="1469513"/>
          </a:xfrm>
          <a:prstGeom prst="rect">
            <a:avLst/>
          </a:prstGeom>
        </p:spPr>
      </p:pic>
      <p:pic>
        <p:nvPicPr>
          <p:cNvPr id="24" name="Picture 23">
            <a:hlinkClick r:id="rId8"/>
            <a:extLst>
              <a:ext uri="{FF2B5EF4-FFF2-40B4-BE49-F238E27FC236}">
                <a16:creationId xmlns:a16="http://schemas.microsoft.com/office/drawing/2014/main" id="{ED76BE42-CA8C-42A8-90F9-3A02D509A38E}"/>
              </a:ext>
            </a:extLst>
          </p:cNvPr>
          <p:cNvPicPr>
            <a:picLocks noChangeAspect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ackgroundRemoval t="0" b="99432" l="9353" r="100000">
                        <a14:foregroundMark x1="69784" y1="80114" x2="69784" y2="801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3163" y="1876316"/>
            <a:ext cx="876266" cy="1109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5830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585</TotalTime>
  <Words>19</Words>
  <Application>Microsoft Office PowerPoint</Application>
  <PresentationFormat>Widescreen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Joanne Cripps</dc:creator>
  <cp:lastModifiedBy>Joanne Cripps</cp:lastModifiedBy>
  <cp:revision>55</cp:revision>
  <cp:lastPrinted>2020-06-05T10:37:45Z</cp:lastPrinted>
  <dcterms:created xsi:type="dcterms:W3CDTF">2020-05-31T07:21:12Z</dcterms:created>
  <dcterms:modified xsi:type="dcterms:W3CDTF">2021-01-03T20:57:36Z</dcterms:modified>
</cp:coreProperties>
</file>