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91" autoAdjust="0"/>
  </p:normalViewPr>
  <p:slideViewPr>
    <p:cSldViewPr snapToGrid="0">
      <p:cViewPr varScale="1">
        <p:scale>
          <a:sx n="69" d="100"/>
          <a:sy n="69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Hallett" userId="22094681-c781-489d-b937-b52d9b0053df" providerId="ADAL" clId="{4ED9E9BF-5F90-C143-A055-D624AA6EA47E}"/>
    <pc:docChg chg="modSld">
      <pc:chgData name="Sophie Hallett" userId="22094681-c781-489d-b937-b52d9b0053df" providerId="ADAL" clId="{4ED9E9BF-5F90-C143-A055-D624AA6EA47E}" dt="2021-02-21T17:13:44.014" v="19" actId="20577"/>
      <pc:docMkLst>
        <pc:docMk/>
      </pc:docMkLst>
      <pc:sldChg chg="modSp">
        <pc:chgData name="Sophie Hallett" userId="22094681-c781-489d-b937-b52d9b0053df" providerId="ADAL" clId="{4ED9E9BF-5F90-C143-A055-D624AA6EA47E}" dt="2021-02-21T17:13:44.014" v="19" actId="20577"/>
        <pc:sldMkLst>
          <pc:docMk/>
          <pc:sldMk cId="1440699796" sldId="257"/>
        </pc:sldMkLst>
        <pc:spChg chg="mod">
          <ac:chgData name="Sophie Hallett" userId="22094681-c781-489d-b937-b52d9b0053df" providerId="ADAL" clId="{4ED9E9BF-5F90-C143-A055-D624AA6EA47E}" dt="2021-02-21T17:13:44.014" v="19" actId="20577"/>
          <ac:spMkLst>
            <pc:docMk/>
            <pc:sldMk cId="1440699796" sldId="257"/>
            <ac:spMk id="4" creationId="{00A04C1F-E1BE-4C9E-BE09-9CF6B01C2D4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108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24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39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687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362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35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384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363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574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821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3473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839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475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434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196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265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8C6EA8-545D-4E0D-9CE9-40F00B525A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248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hyperlink" Target="https://www.youtube.com/watch?v=FBiWZ9oUaDg&amp;feature=emb_logo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2.m4a"/><Relationship Id="rId1" Type="http://schemas.openxmlformats.org/officeDocument/2006/relationships/audio" Target="NULL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3D0561A-BDCA-4378-A106-88FFAAEBBE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98783" y="752444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Broadway" panose="04040905080B02020502" pitchFamily="82" charset="0"/>
              </a:rPr>
              <a:t>Coordination Funk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A04C1F-E1BE-4C9E-BE09-9CF6B01C2D4F}"/>
              </a:ext>
            </a:extLst>
          </p:cNvPr>
          <p:cNvSpPr txBox="1"/>
          <p:nvPr/>
        </p:nvSpPr>
        <p:spPr>
          <a:xfrm>
            <a:off x="503582" y="2212551"/>
            <a:ext cx="10336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We are going to learn the song Coordination Funk in our music lesson this week.  Have a go at singing along to this catchy tune! Click on the link below to listen to the song!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823629-6261-4CCE-B673-578A808A4533}"/>
              </a:ext>
            </a:extLst>
          </p:cNvPr>
          <p:cNvSpPr txBox="1"/>
          <p:nvPr/>
        </p:nvSpPr>
        <p:spPr>
          <a:xfrm>
            <a:off x="3197638" y="4734487"/>
            <a:ext cx="82428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7030A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https://www.youtube.com/watch?v=FBiWZ9oUaDg&amp;feature=emb_logo</a:t>
            </a:r>
            <a:endParaRPr lang="en-GB" dirty="0">
              <a:solidFill>
                <a:srgbClr val="7030A0"/>
              </a:solidFill>
            </a:endParaRPr>
          </a:p>
          <a:p>
            <a:endParaRPr lang="en-GB" dirty="0"/>
          </a:p>
        </p:txBody>
      </p:sp>
      <p:pic>
        <p:nvPicPr>
          <p:cNvPr id="8" name="Picture 7">
            <a:hlinkClick r:id="rId4"/>
            <a:extLst>
              <a:ext uri="{FF2B5EF4-FFF2-40B4-BE49-F238E27FC236}">
                <a16:creationId xmlns:a16="http://schemas.microsoft.com/office/drawing/2014/main" id="{D38D042C-479B-4F05-B028-0115D16E21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82" y="3868313"/>
            <a:ext cx="2527300" cy="25273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7E2E57-8C38-41A7-89A0-6DEDA48F2D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8021" y="11059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42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3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3D0561A-BDCA-4378-A106-88FFAAEBBE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98218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Broadway" panose="04040905080B02020502" pitchFamily="82" charset="0"/>
              </a:rPr>
              <a:t>Coordination Funk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A04C1F-E1BE-4C9E-BE09-9CF6B01C2D4F}"/>
              </a:ext>
            </a:extLst>
          </p:cNvPr>
          <p:cNvSpPr txBox="1"/>
          <p:nvPr/>
        </p:nvSpPr>
        <p:spPr>
          <a:xfrm>
            <a:off x="715616" y="2159467"/>
            <a:ext cx="10336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Now that you have listened to Coordination Funk, have </a:t>
            </a:r>
          </a:p>
          <a:p>
            <a:r>
              <a:rPr lang="en-GB" sz="2800" b="1" dirty="0"/>
              <a:t>a go at completing the activities.</a:t>
            </a:r>
          </a:p>
          <a:p>
            <a:r>
              <a:rPr lang="en-GB" sz="2800" b="1"/>
              <a:t>We would </a:t>
            </a:r>
            <a:r>
              <a:rPr lang="en-GB" sz="2800" b="1" dirty="0"/>
              <a:t>love to see some videos of your ideas!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F36E5B-0323-4BEE-B422-28183AB362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6" y="4063968"/>
            <a:ext cx="2073412" cy="2073412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830B69D-10B1-4557-A0EA-DEBB6E46E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45637"/>
            <a:ext cx="4110074" cy="4110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7F0A68F-C78A-457B-982E-8E6B93D48CE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000.84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5616" y="12901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9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9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</TotalTime>
  <Words>73</Words>
  <Application>Microsoft Office PowerPoint</Application>
  <PresentationFormat>Widescreen</PresentationFormat>
  <Paragraphs>7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Broadway</vt:lpstr>
      <vt:lpstr>Trebuchet MS</vt:lpstr>
      <vt:lpstr>Wingdings 3</vt:lpstr>
      <vt:lpstr>Facet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Cripps</dc:creator>
  <cp:lastModifiedBy>Delyth WOODHOUSE</cp:lastModifiedBy>
  <cp:revision>9</cp:revision>
  <dcterms:created xsi:type="dcterms:W3CDTF">2021-02-21T15:02:28Z</dcterms:created>
  <dcterms:modified xsi:type="dcterms:W3CDTF">2021-02-28T16:21:29Z</dcterms:modified>
</cp:coreProperties>
</file>