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theme/theme2.xml" ContentType="application/vnd.openxmlformats-officedocument.theme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theme/theme3.xml" ContentType="application/vnd.openxmlformats-officedocument.theme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theme/theme4.xml" ContentType="application/vnd.openxmlformats-officedocument.theme+xml"/>
  <Override PartName="/ppt/theme/theme5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revisionInfo.xml" ContentType="application/vnd.ms-powerpoint.revisioninfo+xml"/>
  <Override PartName="/ppt/changesInfos/changesInfo1.xml" ContentType="application/vnd.ms-powerpoint.changes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3" r:id="rId2"/>
    <p:sldMasterId id="2147483686" r:id="rId3"/>
    <p:sldMasterId id="2147483699" r:id="rId4"/>
  </p:sldMasterIdLst>
  <p:notesMasterIdLst>
    <p:notesMasterId r:id="rId20"/>
  </p:notesMasterIdLst>
  <p:sldIdLst>
    <p:sldId id="296" r:id="rId5"/>
    <p:sldId id="279" r:id="rId6"/>
    <p:sldId id="336" r:id="rId7"/>
    <p:sldId id="335" r:id="rId8"/>
    <p:sldId id="291" r:id="rId9"/>
    <p:sldId id="382" r:id="rId10"/>
    <p:sldId id="383" r:id="rId11"/>
    <p:sldId id="384" r:id="rId12"/>
    <p:sldId id="385" r:id="rId13"/>
    <p:sldId id="386" r:id="rId14"/>
    <p:sldId id="381" r:id="rId15"/>
    <p:sldId id="387" r:id="rId16"/>
    <p:sldId id="388" r:id="rId17"/>
    <p:sldId id="389" r:id="rId18"/>
    <p:sldId id="390" r:id="rId19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Introduction" id="{D34BCA74-A3F9-6F42-8001-4D6ECAFB1B23}">
          <p14:sldIdLst/>
        </p14:section>
        <p14:section name="Day 1" id="{3B417F2E-D168-EF4A-91AF-54ED3E305927}">
          <p14:sldIdLst>
            <p14:sldId id="296"/>
          </p14:sldIdLst>
        </p14:section>
        <p14:section name="2 times table" id="{59CD0FC9-BE58-4D1B-8667-D045119E167D}">
          <p14:sldIdLst>
            <p14:sldId id="279"/>
            <p14:sldId id="336"/>
            <p14:sldId id="335"/>
            <p14:sldId id="291"/>
          </p14:sldIdLst>
        </p14:section>
        <p14:section name="5 times table" id="{0930B1D8-50EE-4E90-83DD-723AC3708CAA}">
          <p14:sldIdLst>
            <p14:sldId id="382"/>
            <p14:sldId id="383"/>
            <p14:sldId id="384"/>
            <p14:sldId id="385"/>
            <p14:sldId id="386"/>
            <p14:sldId id="381"/>
          </p14:sldIdLst>
        </p14:section>
        <p14:section name="4-8 times table" id="{CC994D38-EC0F-46F3-BEB9-25DBF3F4E4E2}">
          <p14:sldIdLst>
            <p14:sldId id="387"/>
            <p14:sldId id="388"/>
            <p14:sldId id="389"/>
            <p14:sldId id="390"/>
          </p14:sldIdLst>
        </p14:section>
      </p14:sectionLst>
    </p:ex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481D"/>
    <a:srgbClr val="FF3300"/>
    <a:srgbClr val="0000C8"/>
    <a:srgbClr val="006400"/>
    <a:srgbClr val="253746"/>
    <a:srgbClr val="004A76"/>
    <a:srgbClr val="F6B350"/>
    <a:srgbClr val="3F9DA7"/>
    <a:srgbClr val="6EBFC8"/>
    <a:srgbClr val="AED2B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964CF8E5-EB72-463D-96CB-C4D795EF592F}" v="488" dt="2019-11-07T16:47:53.466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1481" autoAdjust="0"/>
    <p:restoredTop sz="86939" autoAdjust="0"/>
  </p:normalViewPr>
  <p:slideViewPr>
    <p:cSldViewPr snapToGrid="0">
      <p:cViewPr varScale="1">
        <p:scale>
          <a:sx n="77" d="100"/>
          <a:sy n="77" d="100"/>
        </p:scale>
        <p:origin x="1733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notesViewPr>
    <p:cSldViewPr snapToGrid="0">
      <p:cViewPr>
        <p:scale>
          <a:sx n="80" d="100"/>
          <a:sy n="80" d="100"/>
        </p:scale>
        <p:origin x="2256" y="-714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93" Type="http://schemas.microsoft.com/office/2015/10/relationships/revisionInfo" Target="revisionInfo.xml"/><Relationship Id="rId3" Type="http://schemas.openxmlformats.org/officeDocument/2006/relationships/slideMaster" Target="slideMasters/slideMaster3.xml"/><Relationship Id="rId21" Type="http://schemas.openxmlformats.org/officeDocument/2006/relationships/presProps" Target="presProp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92" Type="http://schemas.microsoft.com/office/2016/11/relationships/changesInfo" Target="changesInfos/changesInfo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2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tableStyles" Target="tableStyle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theme" Target="theme/theme1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Jennie Kerwin" userId="89cc6116eb6c0dac" providerId="LiveId" clId="{1F13A6F3-811A-43AD-94F7-5E577B415FFE}"/>
    <pc:docChg chg="undo custSel addSld delSld modSld sldOrd modSection">
      <pc:chgData name="Jennie Kerwin" userId="89cc6116eb6c0dac" providerId="LiveId" clId="{1F13A6F3-811A-43AD-94F7-5E577B415FFE}" dt="2019-11-06T17:07:06.562" v="1016" actId="20577"/>
      <pc:docMkLst>
        <pc:docMk/>
      </pc:docMkLst>
      <pc:sldChg chg="addSp modSp modAnim">
        <pc:chgData name="Jennie Kerwin" userId="89cc6116eb6c0dac" providerId="LiveId" clId="{1F13A6F3-811A-43AD-94F7-5E577B415FFE}" dt="2019-11-06T14:39:05.758" v="628" actId="6549"/>
        <pc:sldMkLst>
          <pc:docMk/>
          <pc:sldMk cId="2047842423" sldId="279"/>
        </pc:sldMkLst>
        <pc:spChg chg="add mod">
          <ac:chgData name="Jennie Kerwin" userId="89cc6116eb6c0dac" providerId="LiveId" clId="{1F13A6F3-811A-43AD-94F7-5E577B415FFE}" dt="2019-11-06T14:39:05.758" v="628" actId="6549"/>
          <ac:spMkLst>
            <pc:docMk/>
            <pc:sldMk cId="2047842423" sldId="279"/>
            <ac:spMk id="6" creationId="{C3534024-A7AD-470E-A702-30E54DAB174F}"/>
          </ac:spMkLst>
        </pc:spChg>
        <pc:spChg chg="add mod">
          <ac:chgData name="Jennie Kerwin" userId="89cc6116eb6c0dac" providerId="LiveId" clId="{1F13A6F3-811A-43AD-94F7-5E577B415FFE}" dt="2019-11-06T11:52:56.005" v="64" actId="1076"/>
          <ac:spMkLst>
            <pc:docMk/>
            <pc:sldMk cId="2047842423" sldId="279"/>
            <ac:spMk id="7" creationId="{16CFC9DE-3F7F-464F-BCF7-7842863D1D4A}"/>
          </ac:spMkLst>
        </pc:spChg>
        <pc:spChg chg="add mod">
          <ac:chgData name="Jennie Kerwin" userId="89cc6116eb6c0dac" providerId="LiveId" clId="{1F13A6F3-811A-43AD-94F7-5E577B415FFE}" dt="2019-11-06T11:54:20.524" v="84" actId="20577"/>
          <ac:spMkLst>
            <pc:docMk/>
            <pc:sldMk cId="2047842423" sldId="279"/>
            <ac:spMk id="15" creationId="{5A991BF3-449D-4B81-94DB-FAAA9BEF4E84}"/>
          </ac:spMkLst>
        </pc:spChg>
        <pc:spChg chg="add mod">
          <ac:chgData name="Jennie Kerwin" userId="89cc6116eb6c0dac" providerId="LiveId" clId="{1F13A6F3-811A-43AD-94F7-5E577B415FFE}" dt="2019-11-06T11:55:01.859" v="115" actId="20577"/>
          <ac:spMkLst>
            <pc:docMk/>
            <pc:sldMk cId="2047842423" sldId="279"/>
            <ac:spMk id="16" creationId="{B11E8DD3-4812-4047-BB15-96A849DBA436}"/>
          </ac:spMkLst>
        </pc:spChg>
        <pc:grpChg chg="add">
          <ac:chgData name="Jennie Kerwin" userId="89cc6116eb6c0dac" providerId="LiveId" clId="{1F13A6F3-811A-43AD-94F7-5E577B415FFE}" dt="2019-11-06T11:52:47.818" v="63"/>
          <ac:grpSpMkLst>
            <pc:docMk/>
            <pc:sldMk cId="2047842423" sldId="279"/>
            <ac:grpSpMk id="8" creationId="{871D7267-9A7E-4CE2-BD72-18A76305C9A5}"/>
          </ac:grpSpMkLst>
        </pc:grpChg>
        <pc:grpChg chg="add">
          <ac:chgData name="Jennie Kerwin" userId="89cc6116eb6c0dac" providerId="LiveId" clId="{1F13A6F3-811A-43AD-94F7-5E577B415FFE}" dt="2019-11-06T11:52:47.818" v="63"/>
          <ac:grpSpMkLst>
            <pc:docMk/>
            <pc:sldMk cId="2047842423" sldId="279"/>
            <ac:grpSpMk id="12" creationId="{CB866042-48E9-461D-BFF1-DED947BB7C31}"/>
          </ac:grpSpMkLst>
        </pc:grpChg>
      </pc:sldChg>
      <pc:sldChg chg="modSp modNotesTx">
        <pc:chgData name="Jennie Kerwin" userId="89cc6116eb6c0dac" providerId="LiveId" clId="{1F13A6F3-811A-43AD-94F7-5E577B415FFE}" dt="2019-11-06T11:37:52.950" v="9" actId="6549"/>
        <pc:sldMkLst>
          <pc:docMk/>
          <pc:sldMk cId="499201509" sldId="286"/>
        </pc:sldMkLst>
        <pc:spChg chg="mod">
          <ac:chgData name="Jennie Kerwin" userId="89cc6116eb6c0dac" providerId="LiveId" clId="{1F13A6F3-811A-43AD-94F7-5E577B415FFE}" dt="2019-11-06T11:37:29.969" v="7"/>
          <ac:spMkLst>
            <pc:docMk/>
            <pc:sldMk cId="499201509" sldId="286"/>
            <ac:spMk id="7" creationId="{B69677ED-5C54-4353-B94F-C526DD00205C}"/>
          </ac:spMkLst>
        </pc:spChg>
      </pc:sldChg>
      <pc:sldChg chg="modNotesTx">
        <pc:chgData name="Jennie Kerwin" userId="89cc6116eb6c0dac" providerId="LiveId" clId="{1F13A6F3-811A-43AD-94F7-5E577B415FFE}" dt="2019-11-06T13:52:02.232" v="392" actId="114"/>
        <pc:sldMkLst>
          <pc:docMk/>
          <pc:sldMk cId="2966993120" sldId="287"/>
        </pc:sldMkLst>
      </pc:sldChg>
      <pc:sldChg chg="addSp modSp modAnim modNotesTx">
        <pc:chgData name="Jennie Kerwin" userId="89cc6116eb6c0dac" providerId="LiveId" clId="{1F13A6F3-811A-43AD-94F7-5E577B415FFE}" dt="2019-11-06T11:55:11.681" v="123" actId="20577"/>
        <pc:sldMkLst>
          <pc:docMk/>
          <pc:sldMk cId="752553540" sldId="292"/>
        </pc:sldMkLst>
        <pc:spChg chg="add mod">
          <ac:chgData name="Jennie Kerwin" userId="89cc6116eb6c0dac" providerId="LiveId" clId="{1F13A6F3-811A-43AD-94F7-5E577B415FFE}" dt="2019-11-06T11:54:35.181" v="102" actId="6549"/>
          <ac:spMkLst>
            <pc:docMk/>
            <pc:sldMk cId="752553540" sldId="292"/>
            <ac:spMk id="13" creationId="{58457B96-D741-4F48-8101-4B20609ADBBC}"/>
          </ac:spMkLst>
        </pc:spChg>
        <pc:spChg chg="add mod">
          <ac:chgData name="Jennie Kerwin" userId="89cc6116eb6c0dac" providerId="LiveId" clId="{1F13A6F3-811A-43AD-94F7-5E577B415FFE}" dt="2019-11-06T11:55:11.681" v="123" actId="20577"/>
          <ac:spMkLst>
            <pc:docMk/>
            <pc:sldMk cId="752553540" sldId="292"/>
            <ac:spMk id="14" creationId="{2C8B8070-53C7-4FFA-BD56-09D72C25C8F1}"/>
          </ac:spMkLst>
        </pc:spChg>
        <pc:spChg chg="add">
          <ac:chgData name="Jennie Kerwin" userId="89cc6116eb6c0dac" providerId="LiveId" clId="{1F13A6F3-811A-43AD-94F7-5E577B415FFE}" dt="2019-11-06T11:53:49.831" v="68"/>
          <ac:spMkLst>
            <pc:docMk/>
            <pc:sldMk cId="752553540" sldId="292"/>
            <ac:spMk id="15" creationId="{07139813-45BB-439B-B12B-010D876A2FC3}"/>
          </ac:spMkLst>
        </pc:spChg>
        <pc:spChg chg="add mod">
          <ac:chgData name="Jennie Kerwin" userId="89cc6116eb6c0dac" providerId="LiveId" clId="{1F13A6F3-811A-43AD-94F7-5E577B415FFE}" dt="2019-11-06T11:53:56.089" v="74" actId="20577"/>
          <ac:spMkLst>
            <pc:docMk/>
            <pc:sldMk cId="752553540" sldId="292"/>
            <ac:spMk id="16" creationId="{B14D0A26-8227-4EC9-B43E-F55184BD13B3}"/>
          </ac:spMkLst>
        </pc:spChg>
        <pc:grpChg chg="add">
          <ac:chgData name="Jennie Kerwin" userId="89cc6116eb6c0dac" providerId="LiveId" clId="{1F13A6F3-811A-43AD-94F7-5E577B415FFE}" dt="2019-11-06T11:53:06.399" v="65"/>
          <ac:grpSpMkLst>
            <pc:docMk/>
            <pc:sldMk cId="752553540" sldId="292"/>
            <ac:grpSpMk id="5" creationId="{99FF1E51-2A91-4A78-A659-D58A79B488C4}"/>
          </ac:grpSpMkLst>
        </pc:grpChg>
        <pc:grpChg chg="add">
          <ac:chgData name="Jennie Kerwin" userId="89cc6116eb6c0dac" providerId="LiveId" clId="{1F13A6F3-811A-43AD-94F7-5E577B415FFE}" dt="2019-11-06T11:53:06.399" v="65"/>
          <ac:grpSpMkLst>
            <pc:docMk/>
            <pc:sldMk cId="752553540" sldId="292"/>
            <ac:grpSpMk id="8" creationId="{8827C480-E32A-43DE-A0A7-D5196E7565E7}"/>
          </ac:grpSpMkLst>
        </pc:grpChg>
      </pc:sldChg>
      <pc:sldChg chg="addSp modSp modAnim">
        <pc:chgData name="Jennie Kerwin" userId="89cc6116eb6c0dac" providerId="LiveId" clId="{1F13A6F3-811A-43AD-94F7-5E577B415FFE}" dt="2019-11-06T13:49:20.257" v="352" actId="113"/>
        <pc:sldMkLst>
          <pc:docMk/>
          <pc:sldMk cId="3709684196" sldId="293"/>
        </pc:sldMkLst>
        <pc:spChg chg="add mod">
          <ac:chgData name="Jennie Kerwin" userId="89cc6116eb6c0dac" providerId="LiveId" clId="{1F13A6F3-811A-43AD-94F7-5E577B415FFE}" dt="2019-11-06T13:49:20.257" v="352" actId="113"/>
          <ac:spMkLst>
            <pc:docMk/>
            <pc:sldMk cId="3709684196" sldId="293"/>
            <ac:spMk id="6" creationId="{38A696FD-F968-4284-B1B6-370B9F62C2DE}"/>
          </ac:spMkLst>
        </pc:spChg>
        <pc:spChg chg="add">
          <ac:chgData name="Jennie Kerwin" userId="89cc6116eb6c0dac" providerId="LiveId" clId="{1F13A6F3-811A-43AD-94F7-5E577B415FFE}" dt="2019-11-06T12:33:32.989" v="177"/>
          <ac:spMkLst>
            <pc:docMk/>
            <pc:sldMk cId="3709684196" sldId="293"/>
            <ac:spMk id="7" creationId="{665DD812-1949-49A1-B769-2891D643EA15}"/>
          </ac:spMkLst>
        </pc:spChg>
        <pc:spChg chg="add">
          <ac:chgData name="Jennie Kerwin" userId="89cc6116eb6c0dac" providerId="LiveId" clId="{1F13A6F3-811A-43AD-94F7-5E577B415FFE}" dt="2019-11-06T12:33:32.989" v="177"/>
          <ac:spMkLst>
            <pc:docMk/>
            <pc:sldMk cId="3709684196" sldId="293"/>
            <ac:spMk id="8" creationId="{0D58E9AB-F158-48C3-87A8-5D8B89C75F26}"/>
          </ac:spMkLst>
        </pc:spChg>
        <pc:picChg chg="add">
          <ac:chgData name="Jennie Kerwin" userId="89cc6116eb6c0dac" providerId="LiveId" clId="{1F13A6F3-811A-43AD-94F7-5E577B415FFE}" dt="2019-11-06T12:33:32.989" v="177"/>
          <ac:picMkLst>
            <pc:docMk/>
            <pc:sldMk cId="3709684196" sldId="293"/>
            <ac:picMk id="5" creationId="{CD53ABE2-D606-4F00-BDE0-121834C92830}"/>
          </ac:picMkLst>
        </pc:picChg>
      </pc:sldChg>
      <pc:sldChg chg="addSp modSp modAnim modNotesTx">
        <pc:chgData name="Jennie Kerwin" userId="89cc6116eb6c0dac" providerId="LiveId" clId="{1F13A6F3-811A-43AD-94F7-5E577B415FFE}" dt="2019-11-06T12:40:03.877" v="208" actId="20577"/>
        <pc:sldMkLst>
          <pc:docMk/>
          <pc:sldMk cId="3711008332" sldId="294"/>
        </pc:sldMkLst>
        <pc:picChg chg="add mod">
          <ac:chgData name="Jennie Kerwin" userId="89cc6116eb6c0dac" providerId="LiveId" clId="{1F13A6F3-811A-43AD-94F7-5E577B415FFE}" dt="2019-11-06T12:38:39.228" v="188" actId="1440"/>
          <ac:picMkLst>
            <pc:docMk/>
            <pc:sldMk cId="3711008332" sldId="294"/>
            <ac:picMk id="5" creationId="{85FA8494-72DF-471D-A67A-9384EC868343}"/>
          </ac:picMkLst>
        </pc:picChg>
      </pc:sldChg>
      <pc:sldChg chg="addSp modSp modAnim">
        <pc:chgData name="Jennie Kerwin" userId="89cc6116eb6c0dac" providerId="LiveId" clId="{1F13A6F3-811A-43AD-94F7-5E577B415FFE}" dt="2019-11-06T13:43:14.794" v="339"/>
        <pc:sldMkLst>
          <pc:docMk/>
          <pc:sldMk cId="1182125011" sldId="301"/>
        </pc:sldMkLst>
        <pc:spChg chg="add mod">
          <ac:chgData name="Jennie Kerwin" userId="89cc6116eb6c0dac" providerId="LiveId" clId="{1F13A6F3-811A-43AD-94F7-5E577B415FFE}" dt="2019-11-06T13:23:40.497" v="216" actId="1076"/>
          <ac:spMkLst>
            <pc:docMk/>
            <pc:sldMk cId="1182125011" sldId="301"/>
            <ac:spMk id="6" creationId="{D36EA7DD-0AC9-4F62-88EE-92687506C751}"/>
          </ac:spMkLst>
        </pc:spChg>
        <pc:spChg chg="add mod">
          <ac:chgData name="Jennie Kerwin" userId="89cc6116eb6c0dac" providerId="LiveId" clId="{1F13A6F3-811A-43AD-94F7-5E577B415FFE}" dt="2019-11-06T13:23:46.396" v="218" actId="1076"/>
          <ac:spMkLst>
            <pc:docMk/>
            <pc:sldMk cId="1182125011" sldId="301"/>
            <ac:spMk id="11" creationId="{491E4541-1AFB-4B86-B548-4B0329143553}"/>
          </ac:spMkLst>
        </pc:spChg>
        <pc:grpChg chg="add mod">
          <ac:chgData name="Jennie Kerwin" userId="89cc6116eb6c0dac" providerId="LiveId" clId="{1F13A6F3-811A-43AD-94F7-5E577B415FFE}" dt="2019-11-06T13:23:49.690" v="219" actId="1076"/>
          <ac:grpSpMkLst>
            <pc:docMk/>
            <pc:sldMk cId="1182125011" sldId="301"/>
            <ac:grpSpMk id="7" creationId="{C7CD19CD-509C-4855-A133-B71CED43AAED}"/>
          </ac:grpSpMkLst>
        </pc:grpChg>
        <pc:picChg chg="add mod">
          <ac:chgData name="Jennie Kerwin" userId="89cc6116eb6c0dac" providerId="LiveId" clId="{1F13A6F3-811A-43AD-94F7-5E577B415FFE}" dt="2019-11-06T13:23:29.321" v="212" actId="1076"/>
          <ac:picMkLst>
            <pc:docMk/>
            <pc:sldMk cId="1182125011" sldId="301"/>
            <ac:picMk id="3" creationId="{D82029CA-4F12-459D-AD17-2B375618C9A6}"/>
          </ac:picMkLst>
        </pc:picChg>
      </pc:sldChg>
      <pc:sldChg chg="addSp delSp modSp addAnim delAnim modAnim modNotesTx">
        <pc:chgData name="Jennie Kerwin" userId="89cc6116eb6c0dac" providerId="LiveId" clId="{1F13A6F3-811A-43AD-94F7-5E577B415FFE}" dt="2019-11-06T13:44:27.053" v="343"/>
        <pc:sldMkLst>
          <pc:docMk/>
          <pc:sldMk cId="3392011730" sldId="302"/>
        </pc:sldMkLst>
        <pc:spChg chg="add mod">
          <ac:chgData name="Jennie Kerwin" userId="89cc6116eb6c0dac" providerId="LiveId" clId="{1F13A6F3-811A-43AD-94F7-5E577B415FFE}" dt="2019-11-06T13:27:00.059" v="258" actId="1036"/>
          <ac:spMkLst>
            <pc:docMk/>
            <pc:sldMk cId="3392011730" sldId="302"/>
            <ac:spMk id="5" creationId="{CEB836D7-C350-461D-917E-EAFB7C714D40}"/>
          </ac:spMkLst>
        </pc:spChg>
        <pc:spChg chg="add mod">
          <ac:chgData name="Jennie Kerwin" userId="89cc6116eb6c0dac" providerId="LiveId" clId="{1F13A6F3-811A-43AD-94F7-5E577B415FFE}" dt="2019-11-06T13:27:00.059" v="258" actId="1036"/>
          <ac:spMkLst>
            <pc:docMk/>
            <pc:sldMk cId="3392011730" sldId="302"/>
            <ac:spMk id="7" creationId="{2FE4C32B-74C4-4E7B-AB97-9D8D45303D08}"/>
          </ac:spMkLst>
        </pc:spChg>
        <pc:spChg chg="add mod">
          <ac:chgData name="Jennie Kerwin" userId="89cc6116eb6c0dac" providerId="LiveId" clId="{1F13A6F3-811A-43AD-94F7-5E577B415FFE}" dt="2019-11-06T13:27:00.059" v="258" actId="1036"/>
          <ac:spMkLst>
            <pc:docMk/>
            <pc:sldMk cId="3392011730" sldId="302"/>
            <ac:spMk id="8" creationId="{A4C6E81F-5AE6-4FDA-B9E8-FFA7340C08DB}"/>
          </ac:spMkLst>
        </pc:spChg>
        <pc:spChg chg="add mod">
          <ac:chgData name="Jennie Kerwin" userId="89cc6116eb6c0dac" providerId="LiveId" clId="{1F13A6F3-811A-43AD-94F7-5E577B415FFE}" dt="2019-11-06T13:27:00.059" v="258" actId="1036"/>
          <ac:spMkLst>
            <pc:docMk/>
            <pc:sldMk cId="3392011730" sldId="302"/>
            <ac:spMk id="9" creationId="{F0EA05C9-465E-4EE0-8733-983986A6DB3D}"/>
          </ac:spMkLst>
        </pc:spChg>
        <pc:spChg chg="add del mod">
          <ac:chgData name="Jennie Kerwin" userId="89cc6116eb6c0dac" providerId="LiveId" clId="{1F13A6F3-811A-43AD-94F7-5E577B415FFE}" dt="2019-11-06T13:44:24.072" v="342" actId="478"/>
          <ac:spMkLst>
            <pc:docMk/>
            <pc:sldMk cId="3392011730" sldId="302"/>
            <ac:spMk id="11" creationId="{143527B4-D4D4-4F32-A4A2-4A7FC55FAD23}"/>
          </ac:spMkLst>
        </pc:spChg>
        <pc:spChg chg="add mod">
          <ac:chgData name="Jennie Kerwin" userId="89cc6116eb6c0dac" providerId="LiveId" clId="{1F13A6F3-811A-43AD-94F7-5E577B415FFE}" dt="2019-11-06T13:27:00.059" v="258" actId="1036"/>
          <ac:spMkLst>
            <pc:docMk/>
            <pc:sldMk cId="3392011730" sldId="302"/>
            <ac:spMk id="13" creationId="{B9852311-B42D-4BFF-9A1A-EC9334945514}"/>
          </ac:spMkLst>
        </pc:spChg>
        <pc:spChg chg="add mod">
          <ac:chgData name="Jennie Kerwin" userId="89cc6116eb6c0dac" providerId="LiveId" clId="{1F13A6F3-811A-43AD-94F7-5E577B415FFE}" dt="2019-11-06T13:27:00.059" v="258" actId="1036"/>
          <ac:spMkLst>
            <pc:docMk/>
            <pc:sldMk cId="3392011730" sldId="302"/>
            <ac:spMk id="14" creationId="{82D1AADD-B1D7-48EE-88B4-7774FDAEDA23}"/>
          </ac:spMkLst>
        </pc:spChg>
        <pc:spChg chg="add mod">
          <ac:chgData name="Jennie Kerwin" userId="89cc6116eb6c0dac" providerId="LiveId" clId="{1F13A6F3-811A-43AD-94F7-5E577B415FFE}" dt="2019-11-06T13:27:00.059" v="258" actId="1036"/>
          <ac:spMkLst>
            <pc:docMk/>
            <pc:sldMk cId="3392011730" sldId="302"/>
            <ac:spMk id="16" creationId="{9AF7E710-B8BE-4044-B660-442F6D4FDCFD}"/>
          </ac:spMkLst>
        </pc:spChg>
        <pc:spChg chg="add mod">
          <ac:chgData name="Jennie Kerwin" userId="89cc6116eb6c0dac" providerId="LiveId" clId="{1F13A6F3-811A-43AD-94F7-5E577B415FFE}" dt="2019-11-06T13:27:00.059" v="258" actId="1036"/>
          <ac:spMkLst>
            <pc:docMk/>
            <pc:sldMk cId="3392011730" sldId="302"/>
            <ac:spMk id="17" creationId="{C545BD01-D83B-4ABB-8EC9-3A6CCE131276}"/>
          </ac:spMkLst>
        </pc:spChg>
        <pc:spChg chg="add mod">
          <ac:chgData name="Jennie Kerwin" userId="89cc6116eb6c0dac" providerId="LiveId" clId="{1F13A6F3-811A-43AD-94F7-5E577B415FFE}" dt="2019-11-06T13:27:00.059" v="258" actId="1036"/>
          <ac:spMkLst>
            <pc:docMk/>
            <pc:sldMk cId="3392011730" sldId="302"/>
            <ac:spMk id="18" creationId="{A706D92C-38FD-4FF0-A687-403EB2E0B79F}"/>
          </ac:spMkLst>
        </pc:spChg>
        <pc:spChg chg="add mod">
          <ac:chgData name="Jennie Kerwin" userId="89cc6116eb6c0dac" providerId="LiveId" clId="{1F13A6F3-811A-43AD-94F7-5E577B415FFE}" dt="2019-11-06T13:27:00.059" v="258" actId="1036"/>
          <ac:spMkLst>
            <pc:docMk/>
            <pc:sldMk cId="3392011730" sldId="302"/>
            <ac:spMk id="19" creationId="{FCBA8238-17D6-495D-BA03-363381C35118}"/>
          </ac:spMkLst>
        </pc:spChg>
        <pc:grpChg chg="add mod">
          <ac:chgData name="Jennie Kerwin" userId="89cc6116eb6c0dac" providerId="LiveId" clId="{1F13A6F3-811A-43AD-94F7-5E577B415FFE}" dt="2019-11-06T13:27:00.059" v="258" actId="1036"/>
          <ac:grpSpMkLst>
            <pc:docMk/>
            <pc:sldMk cId="3392011730" sldId="302"/>
            <ac:grpSpMk id="20" creationId="{EC96FC13-D295-4BE6-BAB2-BA480A5770C4}"/>
          </ac:grpSpMkLst>
        </pc:grpChg>
        <pc:picChg chg="add mod">
          <ac:chgData name="Jennie Kerwin" userId="89cc6116eb6c0dac" providerId="LiveId" clId="{1F13A6F3-811A-43AD-94F7-5E577B415FFE}" dt="2019-11-06T13:27:00.059" v="258" actId="1036"/>
          <ac:picMkLst>
            <pc:docMk/>
            <pc:sldMk cId="3392011730" sldId="302"/>
            <ac:picMk id="6" creationId="{C198B0C0-D3F6-4635-A404-8EDC58D32AFF}"/>
          </ac:picMkLst>
        </pc:picChg>
        <pc:picChg chg="add mod">
          <ac:chgData name="Jennie Kerwin" userId="89cc6116eb6c0dac" providerId="LiveId" clId="{1F13A6F3-811A-43AD-94F7-5E577B415FFE}" dt="2019-11-06T13:27:00.059" v="258" actId="1036"/>
          <ac:picMkLst>
            <pc:docMk/>
            <pc:sldMk cId="3392011730" sldId="302"/>
            <ac:picMk id="15" creationId="{EDC2908D-AA23-4159-A14D-05CC43F0F8FE}"/>
          </ac:picMkLst>
        </pc:picChg>
      </pc:sldChg>
      <pc:sldChg chg="addSp modSp">
        <pc:chgData name="Jennie Kerwin" userId="89cc6116eb6c0dac" providerId="LiveId" clId="{1F13A6F3-811A-43AD-94F7-5E577B415FFE}" dt="2019-11-06T13:30:30.926" v="282" actId="1076"/>
        <pc:sldMkLst>
          <pc:docMk/>
          <pc:sldMk cId="2732344606" sldId="304"/>
        </pc:sldMkLst>
        <pc:spChg chg="add mod">
          <ac:chgData name="Jennie Kerwin" userId="89cc6116eb6c0dac" providerId="LiveId" clId="{1F13A6F3-811A-43AD-94F7-5E577B415FFE}" dt="2019-11-06T13:30:30.926" v="282" actId="1076"/>
          <ac:spMkLst>
            <pc:docMk/>
            <pc:sldMk cId="2732344606" sldId="304"/>
            <ac:spMk id="5" creationId="{B339C0F3-47DC-47C8-8258-4B198D487D1E}"/>
          </ac:spMkLst>
        </pc:spChg>
        <pc:grpChg chg="add mod">
          <ac:chgData name="Jennie Kerwin" userId="89cc6116eb6c0dac" providerId="LiveId" clId="{1F13A6F3-811A-43AD-94F7-5E577B415FFE}" dt="2019-11-06T13:30:30.926" v="282" actId="1076"/>
          <ac:grpSpMkLst>
            <pc:docMk/>
            <pc:sldMk cId="2732344606" sldId="304"/>
            <ac:grpSpMk id="6" creationId="{5AA5614B-2F1F-4796-97C2-ADE8F0A7A3D2}"/>
          </ac:grpSpMkLst>
        </pc:grpChg>
      </pc:sldChg>
      <pc:sldChg chg="addSp modAnim modNotesTx">
        <pc:chgData name="Jennie Kerwin" userId="89cc6116eb6c0dac" providerId="LiveId" clId="{1F13A6F3-811A-43AD-94F7-5E577B415FFE}" dt="2019-11-06T13:40:48.461" v="335" actId="20577"/>
        <pc:sldMkLst>
          <pc:docMk/>
          <pc:sldMk cId="668010081" sldId="305"/>
        </pc:sldMkLst>
        <pc:spChg chg="add">
          <ac:chgData name="Jennie Kerwin" userId="89cc6116eb6c0dac" providerId="LiveId" clId="{1F13A6F3-811A-43AD-94F7-5E577B415FFE}" dt="2019-11-06T13:40:06.457" v="328"/>
          <ac:spMkLst>
            <pc:docMk/>
            <pc:sldMk cId="668010081" sldId="305"/>
            <ac:spMk id="5" creationId="{213A0CC0-52AD-4AE1-86C5-567EDF068FCE}"/>
          </ac:spMkLst>
        </pc:spChg>
        <pc:spChg chg="add">
          <ac:chgData name="Jennie Kerwin" userId="89cc6116eb6c0dac" providerId="LiveId" clId="{1F13A6F3-811A-43AD-94F7-5E577B415FFE}" dt="2019-11-06T13:40:06.457" v="328"/>
          <ac:spMkLst>
            <pc:docMk/>
            <pc:sldMk cId="668010081" sldId="305"/>
            <ac:spMk id="6" creationId="{29BDE77F-67B0-4BE4-830E-6162F53EE532}"/>
          </ac:spMkLst>
        </pc:spChg>
        <pc:spChg chg="add">
          <ac:chgData name="Jennie Kerwin" userId="89cc6116eb6c0dac" providerId="LiveId" clId="{1F13A6F3-811A-43AD-94F7-5E577B415FFE}" dt="2019-11-06T13:40:06.457" v="328"/>
          <ac:spMkLst>
            <pc:docMk/>
            <pc:sldMk cId="668010081" sldId="305"/>
            <ac:spMk id="7" creationId="{F645DAE8-5FB1-4DE2-8CE0-BA46D3ABCE51}"/>
          </ac:spMkLst>
        </pc:spChg>
        <pc:spChg chg="add">
          <ac:chgData name="Jennie Kerwin" userId="89cc6116eb6c0dac" providerId="LiveId" clId="{1F13A6F3-811A-43AD-94F7-5E577B415FFE}" dt="2019-11-06T13:40:06.457" v="328"/>
          <ac:spMkLst>
            <pc:docMk/>
            <pc:sldMk cId="668010081" sldId="305"/>
            <ac:spMk id="8" creationId="{48D4992F-2355-4809-B4FA-217AD49FDEF5}"/>
          </ac:spMkLst>
        </pc:spChg>
        <pc:spChg chg="add">
          <ac:chgData name="Jennie Kerwin" userId="89cc6116eb6c0dac" providerId="LiveId" clId="{1F13A6F3-811A-43AD-94F7-5E577B415FFE}" dt="2019-11-06T13:40:06.457" v="328"/>
          <ac:spMkLst>
            <pc:docMk/>
            <pc:sldMk cId="668010081" sldId="305"/>
            <ac:spMk id="9" creationId="{BC072F21-79BE-4731-9768-2D95AD20C646}"/>
          </ac:spMkLst>
        </pc:spChg>
      </pc:sldChg>
      <pc:sldChg chg="addSp modSp modAnim modNotesTx">
        <pc:chgData name="Jennie Kerwin" userId="89cc6116eb6c0dac" providerId="LiveId" clId="{1F13A6F3-811A-43AD-94F7-5E577B415FFE}" dt="2019-11-06T14:07:50.700" v="625" actId="20577"/>
        <pc:sldMkLst>
          <pc:docMk/>
          <pc:sldMk cId="2166013859" sldId="308"/>
        </pc:sldMkLst>
        <pc:spChg chg="mod">
          <ac:chgData name="Jennie Kerwin" userId="89cc6116eb6c0dac" providerId="LiveId" clId="{1F13A6F3-811A-43AD-94F7-5E577B415FFE}" dt="2019-11-06T13:56:38.307" v="399" actId="14100"/>
          <ac:spMkLst>
            <pc:docMk/>
            <pc:sldMk cId="2166013859" sldId="308"/>
            <ac:spMk id="7" creationId="{5FC0E09B-9293-482F-BA14-DA83F284E2FF}"/>
          </ac:spMkLst>
        </pc:spChg>
        <pc:spChg chg="mod">
          <ac:chgData name="Jennie Kerwin" userId="89cc6116eb6c0dac" providerId="LiveId" clId="{1F13A6F3-811A-43AD-94F7-5E577B415FFE}" dt="2019-11-06T13:57:07.244" v="452" actId="20577"/>
          <ac:spMkLst>
            <pc:docMk/>
            <pc:sldMk cId="2166013859" sldId="308"/>
            <ac:spMk id="11" creationId="{6A384709-2D89-4805-912F-4EF863116781}"/>
          </ac:spMkLst>
        </pc:spChg>
        <pc:spChg chg="add mod">
          <ac:chgData name="Jennie Kerwin" userId="89cc6116eb6c0dac" providerId="LiveId" clId="{1F13A6F3-811A-43AD-94F7-5E577B415FFE}" dt="2019-11-06T13:58:58.504" v="466" actId="1076"/>
          <ac:spMkLst>
            <pc:docMk/>
            <pc:sldMk cId="2166013859" sldId="308"/>
            <ac:spMk id="13" creationId="{7CA65E25-9D21-4383-9E8A-7A4A4E8F86BB}"/>
          </ac:spMkLst>
        </pc:spChg>
        <pc:spChg chg="mod">
          <ac:chgData name="Jennie Kerwin" userId="89cc6116eb6c0dac" providerId="LiveId" clId="{1F13A6F3-811A-43AD-94F7-5E577B415FFE}" dt="2019-11-06T14:06:43.472" v="602" actId="14100"/>
          <ac:spMkLst>
            <pc:docMk/>
            <pc:sldMk cId="2166013859" sldId="308"/>
            <ac:spMk id="15" creationId="{1D931C57-8E03-4355-9E0B-BCBC3E08C1FB}"/>
          </ac:spMkLst>
        </pc:spChg>
        <pc:grpChg chg="add mod">
          <ac:chgData name="Jennie Kerwin" userId="89cc6116eb6c0dac" providerId="LiveId" clId="{1F13A6F3-811A-43AD-94F7-5E577B415FFE}" dt="2019-11-06T13:58:54.134" v="464" actId="1076"/>
          <ac:grpSpMkLst>
            <pc:docMk/>
            <pc:sldMk cId="2166013859" sldId="308"/>
            <ac:grpSpMk id="6" creationId="{C89723EF-97ED-436C-AC83-85BDBF6149C3}"/>
          </ac:grpSpMkLst>
        </pc:grpChg>
        <pc:grpChg chg="add mod">
          <ac:chgData name="Jennie Kerwin" userId="89cc6116eb6c0dac" providerId="LiveId" clId="{1F13A6F3-811A-43AD-94F7-5E577B415FFE}" dt="2019-11-06T13:58:56.257" v="465" actId="1076"/>
          <ac:grpSpMkLst>
            <pc:docMk/>
            <pc:sldMk cId="2166013859" sldId="308"/>
            <ac:grpSpMk id="9" creationId="{DDD1EC1D-6DB7-4B90-9F8F-1221954FC03E}"/>
          </ac:grpSpMkLst>
        </pc:grpChg>
        <pc:grpChg chg="add mod">
          <ac:chgData name="Jennie Kerwin" userId="89cc6116eb6c0dac" providerId="LiveId" clId="{1F13A6F3-811A-43AD-94F7-5E577B415FFE}" dt="2019-11-06T14:06:50.868" v="604" actId="1076"/>
          <ac:grpSpMkLst>
            <pc:docMk/>
            <pc:sldMk cId="2166013859" sldId="308"/>
            <ac:grpSpMk id="14" creationId="{06CE32D7-22E1-4C38-9FBF-EC6668EB3C06}"/>
          </ac:grpSpMkLst>
        </pc:grpChg>
        <pc:picChg chg="mod">
          <ac:chgData name="Jennie Kerwin" userId="89cc6116eb6c0dac" providerId="LiveId" clId="{1F13A6F3-811A-43AD-94F7-5E577B415FFE}" dt="2019-11-06T13:57:04.918" v="451" actId="1076"/>
          <ac:picMkLst>
            <pc:docMk/>
            <pc:sldMk cId="2166013859" sldId="308"/>
            <ac:picMk id="12" creationId="{90E50F55-1F3F-4556-ABB9-2B3DEEFB35E6}"/>
          </ac:picMkLst>
        </pc:picChg>
        <pc:picChg chg="mod">
          <ac:chgData name="Jennie Kerwin" userId="89cc6116eb6c0dac" providerId="LiveId" clId="{1F13A6F3-811A-43AD-94F7-5E577B415FFE}" dt="2019-11-06T14:06:45.952" v="603" actId="1076"/>
          <ac:picMkLst>
            <pc:docMk/>
            <pc:sldMk cId="2166013859" sldId="308"/>
            <ac:picMk id="16" creationId="{5803319D-4538-41D2-BA32-A5720D5F02B3}"/>
          </ac:picMkLst>
        </pc:picChg>
      </pc:sldChg>
      <pc:sldChg chg="del">
        <pc:chgData name="Jennie Kerwin" userId="89cc6116eb6c0dac" providerId="LiveId" clId="{1F13A6F3-811A-43AD-94F7-5E577B415FFE}" dt="2019-11-06T14:07:59.456" v="626" actId="2696"/>
        <pc:sldMkLst>
          <pc:docMk/>
          <pc:sldMk cId="1035321366" sldId="309"/>
        </pc:sldMkLst>
      </pc:sldChg>
      <pc:sldChg chg="addSp modSp modAnim">
        <pc:chgData name="Jennie Kerwin" userId="89cc6116eb6c0dac" providerId="LiveId" clId="{1F13A6F3-811A-43AD-94F7-5E577B415FFE}" dt="2019-11-06T14:41:42.014" v="698" actId="1036"/>
        <pc:sldMkLst>
          <pc:docMk/>
          <pc:sldMk cId="1302828919" sldId="311"/>
        </pc:sldMkLst>
        <pc:spChg chg="add">
          <ac:chgData name="Jennie Kerwin" userId="89cc6116eb6c0dac" providerId="LiveId" clId="{1F13A6F3-811A-43AD-94F7-5E577B415FFE}" dt="2019-11-06T14:38:49.963" v="627"/>
          <ac:spMkLst>
            <pc:docMk/>
            <pc:sldMk cId="1302828919" sldId="311"/>
            <ac:spMk id="5" creationId="{26203807-A280-4F3E-8EF2-7B2A84A3BAD8}"/>
          </ac:spMkLst>
        </pc:spChg>
        <pc:spChg chg="add mod">
          <ac:chgData name="Jennie Kerwin" userId="89cc6116eb6c0dac" providerId="LiveId" clId="{1F13A6F3-811A-43AD-94F7-5E577B415FFE}" dt="2019-11-06T14:40:37.448" v="664" actId="20577"/>
          <ac:spMkLst>
            <pc:docMk/>
            <pc:sldMk cId="1302828919" sldId="311"/>
            <ac:spMk id="6" creationId="{09D202A9-2A30-4DE3-A72D-7B1F0D163AC1}"/>
          </ac:spMkLst>
        </pc:spChg>
        <pc:spChg chg="mod">
          <ac:chgData name="Jennie Kerwin" userId="89cc6116eb6c0dac" providerId="LiveId" clId="{1F13A6F3-811A-43AD-94F7-5E577B415FFE}" dt="2019-11-06T14:40:08.239" v="660" actId="20577"/>
          <ac:spMkLst>
            <pc:docMk/>
            <pc:sldMk cId="1302828919" sldId="311"/>
            <ac:spMk id="14" creationId="{D4E2A5BA-0443-487C-9A85-2BD254C9143F}"/>
          </ac:spMkLst>
        </pc:spChg>
        <pc:spChg chg="add mod">
          <ac:chgData name="Jennie Kerwin" userId="89cc6116eb6c0dac" providerId="LiveId" clId="{1F13A6F3-811A-43AD-94F7-5E577B415FFE}" dt="2019-11-06T14:41:22.801" v="680" actId="1037"/>
          <ac:spMkLst>
            <pc:docMk/>
            <pc:sldMk cId="1302828919" sldId="311"/>
            <ac:spMk id="15" creationId="{BAE7F3A5-923B-4702-A979-5AA2FBE54049}"/>
          </ac:spMkLst>
        </pc:spChg>
        <pc:spChg chg="add mod">
          <ac:chgData name="Jennie Kerwin" userId="89cc6116eb6c0dac" providerId="LiveId" clId="{1F13A6F3-811A-43AD-94F7-5E577B415FFE}" dt="2019-11-06T14:41:42.014" v="698" actId="1036"/>
          <ac:spMkLst>
            <pc:docMk/>
            <pc:sldMk cId="1302828919" sldId="311"/>
            <ac:spMk id="16" creationId="{80E6D15F-5F53-407D-B982-56E5950B609E}"/>
          </ac:spMkLst>
        </pc:spChg>
        <pc:spChg chg="mod">
          <ac:chgData name="Jennie Kerwin" userId="89cc6116eb6c0dac" providerId="LiveId" clId="{1F13A6F3-811A-43AD-94F7-5E577B415FFE}" dt="2019-11-06T14:40:05.570" v="658" actId="6549"/>
          <ac:spMkLst>
            <pc:docMk/>
            <pc:sldMk cId="1302828919" sldId="311"/>
            <ac:spMk id="19" creationId="{E649A757-A8B7-4E62-8BBF-4D9066FCEB92}"/>
          </ac:spMkLst>
        </pc:spChg>
        <pc:spChg chg="add mod">
          <ac:chgData name="Jennie Kerwin" userId="89cc6116eb6c0dac" providerId="LiveId" clId="{1F13A6F3-811A-43AD-94F7-5E577B415FFE}" dt="2019-11-06T14:39:58.204" v="656" actId="1037"/>
          <ac:spMkLst>
            <pc:docMk/>
            <pc:sldMk cId="1302828919" sldId="311"/>
            <ac:spMk id="20" creationId="{67B13BC7-6AF4-4BF6-BCB3-9E5C343F41F3}"/>
          </ac:spMkLst>
        </pc:spChg>
        <pc:grpChg chg="add mod">
          <ac:chgData name="Jennie Kerwin" userId="89cc6116eb6c0dac" providerId="LiveId" clId="{1F13A6F3-811A-43AD-94F7-5E577B415FFE}" dt="2019-11-06T14:41:22.801" v="680" actId="1037"/>
          <ac:grpSpMkLst>
            <pc:docMk/>
            <pc:sldMk cId="1302828919" sldId="311"/>
            <ac:grpSpMk id="7" creationId="{75A7675C-6953-44B0-94C8-1C8BCA62C8B3}"/>
          </ac:grpSpMkLst>
        </pc:grpChg>
        <pc:grpChg chg="add mod">
          <ac:chgData name="Jennie Kerwin" userId="89cc6116eb6c0dac" providerId="LiveId" clId="{1F13A6F3-811A-43AD-94F7-5E577B415FFE}" dt="2019-11-06T14:41:34.306" v="695" actId="1038"/>
          <ac:grpSpMkLst>
            <pc:docMk/>
            <pc:sldMk cId="1302828919" sldId="311"/>
            <ac:grpSpMk id="11" creationId="{3FE6217F-09C1-4D97-8456-DCEF977A4C0F}"/>
          </ac:grpSpMkLst>
        </pc:grpChg>
        <pc:grpChg chg="add mod">
          <ac:chgData name="Jennie Kerwin" userId="89cc6116eb6c0dac" providerId="LiveId" clId="{1F13A6F3-811A-43AD-94F7-5E577B415FFE}" dt="2019-11-06T14:39:58.204" v="656" actId="1037"/>
          <ac:grpSpMkLst>
            <pc:docMk/>
            <pc:sldMk cId="1302828919" sldId="311"/>
            <ac:grpSpMk id="17" creationId="{53666489-C5DB-4D2C-9E49-1C74BA942B12}"/>
          </ac:grpSpMkLst>
        </pc:grpChg>
      </pc:sldChg>
      <pc:sldChg chg="addSp modSp modAnim modNotesTx">
        <pc:chgData name="Jennie Kerwin" userId="89cc6116eb6c0dac" providerId="LiveId" clId="{1F13A6F3-811A-43AD-94F7-5E577B415FFE}" dt="2019-11-06T17:07:06.562" v="1016" actId="20577"/>
        <pc:sldMkLst>
          <pc:docMk/>
          <pc:sldMk cId="281027070" sldId="312"/>
        </pc:sldMkLst>
        <pc:spChg chg="add mod">
          <ac:chgData name="Jennie Kerwin" userId="89cc6116eb6c0dac" providerId="LiveId" clId="{1F13A6F3-811A-43AD-94F7-5E577B415FFE}" dt="2019-11-06T17:06:00.946" v="1003" actId="14100"/>
          <ac:spMkLst>
            <pc:docMk/>
            <pc:sldMk cId="281027070" sldId="312"/>
            <ac:spMk id="6" creationId="{05FA770C-BA3F-4D18-A4A8-00CAB5C8E678}"/>
          </ac:spMkLst>
        </pc:spChg>
        <pc:spChg chg="mod">
          <ac:chgData name="Jennie Kerwin" userId="89cc6116eb6c0dac" providerId="LiveId" clId="{1F13A6F3-811A-43AD-94F7-5E577B415FFE}" dt="2019-11-06T17:05:47.533" v="1000" actId="14100"/>
          <ac:spMkLst>
            <pc:docMk/>
            <pc:sldMk cId="281027070" sldId="312"/>
            <ac:spMk id="8" creationId="{31FE5A6D-FE50-421E-9CD9-FE52636736A1}"/>
          </ac:spMkLst>
        </pc:spChg>
        <pc:grpChg chg="add mod">
          <ac:chgData name="Jennie Kerwin" userId="89cc6116eb6c0dac" providerId="LiveId" clId="{1F13A6F3-811A-43AD-94F7-5E577B415FFE}" dt="2019-11-06T17:06:14.157" v="1006" actId="1076"/>
          <ac:grpSpMkLst>
            <pc:docMk/>
            <pc:sldMk cId="281027070" sldId="312"/>
            <ac:grpSpMk id="7" creationId="{EF8B7DFA-B3B5-4EAE-84BB-E523B2E50A88}"/>
          </ac:grpSpMkLst>
        </pc:grpChg>
        <pc:picChg chg="add mod">
          <ac:chgData name="Jennie Kerwin" userId="89cc6116eb6c0dac" providerId="LiveId" clId="{1F13A6F3-811A-43AD-94F7-5E577B415FFE}" dt="2019-11-06T17:06:09.704" v="1005" actId="14100"/>
          <ac:picMkLst>
            <pc:docMk/>
            <pc:sldMk cId="281027070" sldId="312"/>
            <ac:picMk id="3" creationId="{DBDC6201-7845-4B5F-83D0-09A6A17F792D}"/>
          </ac:picMkLst>
        </pc:picChg>
      </pc:sldChg>
      <pc:sldChg chg="modSp modNotesTx">
        <pc:chgData name="Jennie Kerwin" userId="89cc6116eb6c0dac" providerId="LiveId" clId="{1F13A6F3-811A-43AD-94F7-5E577B415FFE}" dt="2019-11-06T11:47:11.146" v="54" actId="114"/>
        <pc:sldMkLst>
          <pc:docMk/>
          <pc:sldMk cId="2018072658" sldId="330"/>
        </pc:sldMkLst>
        <pc:spChg chg="mod">
          <ac:chgData name="Jennie Kerwin" userId="89cc6116eb6c0dac" providerId="LiveId" clId="{1F13A6F3-811A-43AD-94F7-5E577B415FFE}" dt="2019-11-06T11:41:01.989" v="19"/>
          <ac:spMkLst>
            <pc:docMk/>
            <pc:sldMk cId="2018072658" sldId="330"/>
            <ac:spMk id="7" creationId="{B69677ED-5C54-4353-B94F-C526DD00205C}"/>
          </ac:spMkLst>
        </pc:spChg>
      </pc:sldChg>
      <pc:sldChg chg="modSp modNotesTx">
        <pc:chgData name="Jennie Kerwin" userId="89cc6116eb6c0dac" providerId="LiveId" clId="{1F13A6F3-811A-43AD-94F7-5E577B415FFE}" dt="2019-11-06T11:39:03.409" v="14" actId="6549"/>
        <pc:sldMkLst>
          <pc:docMk/>
          <pc:sldMk cId="3145526851" sldId="331"/>
        </pc:sldMkLst>
        <pc:spChg chg="mod">
          <ac:chgData name="Jennie Kerwin" userId="89cc6116eb6c0dac" providerId="LiveId" clId="{1F13A6F3-811A-43AD-94F7-5E577B415FFE}" dt="2019-11-06T11:38:46.998" v="12"/>
          <ac:spMkLst>
            <pc:docMk/>
            <pc:sldMk cId="3145526851" sldId="331"/>
            <ac:spMk id="7" creationId="{B69677ED-5C54-4353-B94F-C526DD00205C}"/>
          </ac:spMkLst>
        </pc:spChg>
      </pc:sldChg>
      <pc:sldChg chg="modSp modNotesTx">
        <pc:chgData name="Jennie Kerwin" userId="89cc6116eb6c0dac" providerId="LiveId" clId="{1F13A6F3-811A-43AD-94F7-5E577B415FFE}" dt="2019-11-06T11:37:06.586" v="4" actId="114"/>
        <pc:sldMkLst>
          <pc:docMk/>
          <pc:sldMk cId="2599564537" sldId="332"/>
        </pc:sldMkLst>
        <pc:spChg chg="mod">
          <ac:chgData name="Jennie Kerwin" userId="89cc6116eb6c0dac" providerId="LiveId" clId="{1F13A6F3-811A-43AD-94F7-5E577B415FFE}" dt="2019-11-06T11:36:26.791" v="2"/>
          <ac:spMkLst>
            <pc:docMk/>
            <pc:sldMk cId="2599564537" sldId="332"/>
            <ac:spMk id="7" creationId="{B69677ED-5C54-4353-B94F-C526DD00205C}"/>
          </ac:spMkLst>
        </pc:spChg>
      </pc:sldChg>
      <pc:sldChg chg="modNotesTx">
        <pc:chgData name="Jennie Kerwin" userId="89cc6116eb6c0dac" providerId="LiveId" clId="{1F13A6F3-811A-43AD-94F7-5E577B415FFE}" dt="2019-11-06T11:47:50.925" v="61" actId="6549"/>
        <pc:sldMkLst>
          <pc:docMk/>
          <pc:sldMk cId="3881430326" sldId="333"/>
        </pc:sldMkLst>
      </pc:sldChg>
      <pc:sldChg chg="addSp delSp modSp">
        <pc:chgData name="Jennie Kerwin" userId="89cc6116eb6c0dac" providerId="LiveId" clId="{1F13A6F3-811A-43AD-94F7-5E577B415FFE}" dt="2019-11-06T11:46:52.647" v="32" actId="1076"/>
        <pc:sldMkLst>
          <pc:docMk/>
          <pc:sldMk cId="1063605802" sldId="334"/>
        </pc:sldMkLst>
        <pc:spChg chg="del">
          <ac:chgData name="Jennie Kerwin" userId="89cc6116eb6c0dac" providerId="LiveId" clId="{1F13A6F3-811A-43AD-94F7-5E577B415FFE}" dt="2019-11-06T11:41:49.128" v="23" actId="478"/>
          <ac:spMkLst>
            <pc:docMk/>
            <pc:sldMk cId="1063605802" sldId="334"/>
            <ac:spMk id="7" creationId="{B69677ED-5C54-4353-B94F-C526DD00205C}"/>
          </ac:spMkLst>
        </pc:spChg>
        <pc:spChg chg="del">
          <ac:chgData name="Jennie Kerwin" userId="89cc6116eb6c0dac" providerId="LiveId" clId="{1F13A6F3-811A-43AD-94F7-5E577B415FFE}" dt="2019-11-06T11:41:52.593" v="24" actId="478"/>
          <ac:spMkLst>
            <pc:docMk/>
            <pc:sldMk cId="1063605802" sldId="334"/>
            <ac:spMk id="8" creationId="{B773EEF6-7A78-9347-8E3B-5F6327BD0349}"/>
          </ac:spMkLst>
        </pc:spChg>
        <pc:picChg chg="add mod">
          <ac:chgData name="Jennie Kerwin" userId="89cc6116eb6c0dac" providerId="LiveId" clId="{1F13A6F3-811A-43AD-94F7-5E577B415FFE}" dt="2019-11-06T11:46:52.647" v="32" actId="1076"/>
          <ac:picMkLst>
            <pc:docMk/>
            <pc:sldMk cId="1063605802" sldId="334"/>
            <ac:picMk id="3" creationId="{839A0350-A2A8-4D6D-8B03-667FF76C9532}"/>
          </ac:picMkLst>
        </pc:picChg>
        <pc:picChg chg="del">
          <ac:chgData name="Jennie Kerwin" userId="89cc6116eb6c0dac" providerId="LiveId" clId="{1F13A6F3-811A-43AD-94F7-5E577B415FFE}" dt="2019-11-06T11:41:39.716" v="22" actId="478"/>
          <ac:picMkLst>
            <pc:docMk/>
            <pc:sldMk cId="1063605802" sldId="334"/>
            <ac:picMk id="1028" creationId="{85D595CD-0160-40C1-9B64-7A2B23D513B8}"/>
          </ac:picMkLst>
        </pc:picChg>
      </pc:sldChg>
      <pc:sldChg chg="add del">
        <pc:chgData name="Jennie Kerwin" userId="89cc6116eb6c0dac" providerId="LiveId" clId="{1F13A6F3-811A-43AD-94F7-5E577B415FFE}" dt="2019-11-06T11:41:27.400" v="21" actId="2696"/>
        <pc:sldMkLst>
          <pc:docMk/>
          <pc:sldMk cId="2042813393" sldId="334"/>
        </pc:sldMkLst>
      </pc:sldChg>
      <pc:sldChg chg="addSp modAnim modNotesTx">
        <pc:chgData name="Jennie Kerwin" userId="89cc6116eb6c0dac" providerId="LiveId" clId="{1F13A6F3-811A-43AD-94F7-5E577B415FFE}" dt="2019-11-06T12:01:40.163" v="174" actId="6549"/>
        <pc:sldMkLst>
          <pc:docMk/>
          <pc:sldMk cId="1777655887" sldId="335"/>
        </pc:sldMkLst>
        <pc:spChg chg="add">
          <ac:chgData name="Jennie Kerwin" userId="89cc6116eb6c0dac" providerId="LiveId" clId="{1F13A6F3-811A-43AD-94F7-5E577B415FFE}" dt="2019-11-06T12:00:24.157" v="164"/>
          <ac:spMkLst>
            <pc:docMk/>
            <pc:sldMk cId="1777655887" sldId="335"/>
            <ac:spMk id="5" creationId="{FF07A936-A2DC-4F38-BF21-84FBDCB7B543}"/>
          </ac:spMkLst>
        </pc:spChg>
        <pc:spChg chg="add">
          <ac:chgData name="Jennie Kerwin" userId="89cc6116eb6c0dac" providerId="LiveId" clId="{1F13A6F3-811A-43AD-94F7-5E577B415FFE}" dt="2019-11-06T12:00:24.157" v="164"/>
          <ac:spMkLst>
            <pc:docMk/>
            <pc:sldMk cId="1777655887" sldId="335"/>
            <ac:spMk id="6" creationId="{4BE5A863-AB13-4AEC-A86B-44A2BADE805E}"/>
          </ac:spMkLst>
        </pc:spChg>
      </pc:sldChg>
      <pc:sldChg chg="addSp modSp modAnim modNotesTx">
        <pc:chgData name="Jennie Kerwin" userId="89cc6116eb6c0dac" providerId="LiveId" clId="{1F13A6F3-811A-43AD-94F7-5E577B415FFE}" dt="2019-11-06T11:58:04.199" v="161"/>
        <pc:sldMkLst>
          <pc:docMk/>
          <pc:sldMk cId="1911548309" sldId="336"/>
        </pc:sldMkLst>
        <pc:spChg chg="add mod">
          <ac:chgData name="Jennie Kerwin" userId="89cc6116eb6c0dac" providerId="LiveId" clId="{1F13A6F3-811A-43AD-94F7-5E577B415FFE}" dt="2019-11-06T11:56:39.423" v="128" actId="14100"/>
          <ac:spMkLst>
            <pc:docMk/>
            <pc:sldMk cId="1911548309" sldId="336"/>
            <ac:spMk id="5" creationId="{7F0106A6-93FC-433A-A153-35FE3DA13574}"/>
          </ac:spMkLst>
        </pc:spChg>
        <pc:grpChg chg="add mod">
          <ac:chgData name="Jennie Kerwin" userId="89cc6116eb6c0dac" providerId="LiveId" clId="{1F13A6F3-811A-43AD-94F7-5E577B415FFE}" dt="2019-11-06T11:57:20.494" v="159" actId="1036"/>
          <ac:grpSpMkLst>
            <pc:docMk/>
            <pc:sldMk cId="1911548309" sldId="336"/>
            <ac:grpSpMk id="6" creationId="{E282DC26-7BC6-47AC-A4E6-5CB6FB54F047}"/>
          </ac:grpSpMkLst>
        </pc:grpChg>
        <pc:grpChg chg="add mod">
          <ac:chgData name="Jennie Kerwin" userId="89cc6116eb6c0dac" providerId="LiveId" clId="{1F13A6F3-811A-43AD-94F7-5E577B415FFE}" dt="2019-11-06T11:57:20.494" v="159" actId="1036"/>
          <ac:grpSpMkLst>
            <pc:docMk/>
            <pc:sldMk cId="1911548309" sldId="336"/>
            <ac:grpSpMk id="9" creationId="{0293D1AE-B4FB-4496-8FFD-FD8E2725845D}"/>
          </ac:grpSpMkLst>
        </pc:grpChg>
        <pc:grpChg chg="add mod">
          <ac:chgData name="Jennie Kerwin" userId="89cc6116eb6c0dac" providerId="LiveId" clId="{1F13A6F3-811A-43AD-94F7-5E577B415FFE}" dt="2019-11-06T11:57:20.494" v="159" actId="1036"/>
          <ac:grpSpMkLst>
            <pc:docMk/>
            <pc:sldMk cId="1911548309" sldId="336"/>
            <ac:grpSpMk id="14" creationId="{C3E07CCD-9E91-49ED-A963-014C3478B816}"/>
          </ac:grpSpMkLst>
        </pc:grpChg>
        <pc:grpChg chg="add mod">
          <ac:chgData name="Jennie Kerwin" userId="89cc6116eb6c0dac" providerId="LiveId" clId="{1F13A6F3-811A-43AD-94F7-5E577B415FFE}" dt="2019-11-06T11:57:20.494" v="159" actId="1036"/>
          <ac:grpSpMkLst>
            <pc:docMk/>
            <pc:sldMk cId="1911548309" sldId="336"/>
            <ac:grpSpMk id="17" creationId="{DEC87ADD-579B-42A9-97D1-595AE7486CE4}"/>
          </ac:grpSpMkLst>
        </pc:grpChg>
        <pc:grpChg chg="add mod">
          <ac:chgData name="Jennie Kerwin" userId="89cc6116eb6c0dac" providerId="LiveId" clId="{1F13A6F3-811A-43AD-94F7-5E577B415FFE}" dt="2019-11-06T11:57:20.494" v="159" actId="1036"/>
          <ac:grpSpMkLst>
            <pc:docMk/>
            <pc:sldMk cId="1911548309" sldId="336"/>
            <ac:grpSpMk id="20" creationId="{6A37A7BD-1193-42DC-90D1-A97D7803F75F}"/>
          </ac:grpSpMkLst>
        </pc:grpChg>
        <pc:grpChg chg="add mod">
          <ac:chgData name="Jennie Kerwin" userId="89cc6116eb6c0dac" providerId="LiveId" clId="{1F13A6F3-811A-43AD-94F7-5E577B415FFE}" dt="2019-11-06T11:57:20.494" v="159" actId="1036"/>
          <ac:grpSpMkLst>
            <pc:docMk/>
            <pc:sldMk cId="1911548309" sldId="336"/>
            <ac:grpSpMk id="23" creationId="{289D32E9-23C2-4AF6-BE82-8BD45899D82E}"/>
          </ac:grpSpMkLst>
        </pc:grpChg>
        <pc:grpChg chg="add mod">
          <ac:chgData name="Jennie Kerwin" userId="89cc6116eb6c0dac" providerId="LiveId" clId="{1F13A6F3-811A-43AD-94F7-5E577B415FFE}" dt="2019-11-06T11:57:20.494" v="159" actId="1036"/>
          <ac:grpSpMkLst>
            <pc:docMk/>
            <pc:sldMk cId="1911548309" sldId="336"/>
            <ac:grpSpMk id="26" creationId="{44B0103B-6DFF-48DD-8468-FEC56D904425}"/>
          </ac:grpSpMkLst>
        </pc:grpChg>
        <pc:grpChg chg="add mod">
          <ac:chgData name="Jennie Kerwin" userId="89cc6116eb6c0dac" providerId="LiveId" clId="{1F13A6F3-811A-43AD-94F7-5E577B415FFE}" dt="2019-11-06T11:57:20.494" v="159" actId="1036"/>
          <ac:grpSpMkLst>
            <pc:docMk/>
            <pc:sldMk cId="1911548309" sldId="336"/>
            <ac:grpSpMk id="29" creationId="{FF162752-394A-461D-A362-9761B71006F6}"/>
          </ac:grpSpMkLst>
        </pc:grpChg>
        <pc:grpChg chg="add mod">
          <ac:chgData name="Jennie Kerwin" userId="89cc6116eb6c0dac" providerId="LiveId" clId="{1F13A6F3-811A-43AD-94F7-5E577B415FFE}" dt="2019-11-06T11:57:20.494" v="159" actId="1036"/>
          <ac:grpSpMkLst>
            <pc:docMk/>
            <pc:sldMk cId="1911548309" sldId="336"/>
            <ac:grpSpMk id="32" creationId="{73187795-33A3-4CCF-ABDB-18C919051784}"/>
          </ac:grpSpMkLst>
        </pc:grpChg>
        <pc:grpChg chg="add mod">
          <ac:chgData name="Jennie Kerwin" userId="89cc6116eb6c0dac" providerId="LiveId" clId="{1F13A6F3-811A-43AD-94F7-5E577B415FFE}" dt="2019-11-06T11:57:20.494" v="159" actId="1036"/>
          <ac:grpSpMkLst>
            <pc:docMk/>
            <pc:sldMk cId="1911548309" sldId="336"/>
            <ac:grpSpMk id="35" creationId="{0706B80F-4154-46E1-96D9-478C239E1EEB}"/>
          </ac:grpSpMkLst>
        </pc:grpChg>
      </pc:sldChg>
      <pc:sldChg chg="del">
        <pc:chgData name="Jennie Kerwin" userId="89cc6116eb6c0dac" providerId="LiveId" clId="{1F13A6F3-811A-43AD-94F7-5E577B415FFE}" dt="2019-11-06T13:48:45.025" v="350" actId="2696"/>
        <pc:sldMkLst>
          <pc:docMk/>
          <pc:sldMk cId="900111738" sldId="337"/>
        </pc:sldMkLst>
      </pc:sldChg>
      <pc:sldChg chg="addSp modAnim">
        <pc:chgData name="Jennie Kerwin" userId="89cc6116eb6c0dac" providerId="LiveId" clId="{1F13A6F3-811A-43AD-94F7-5E577B415FFE}" dt="2019-11-06T11:59:10.076" v="162"/>
        <pc:sldMkLst>
          <pc:docMk/>
          <pc:sldMk cId="2953097631" sldId="338"/>
        </pc:sldMkLst>
        <pc:grpChg chg="add">
          <ac:chgData name="Jennie Kerwin" userId="89cc6116eb6c0dac" providerId="LiveId" clId="{1F13A6F3-811A-43AD-94F7-5E577B415FFE}" dt="2019-11-06T11:59:10.076" v="162"/>
          <ac:grpSpMkLst>
            <pc:docMk/>
            <pc:sldMk cId="2953097631" sldId="338"/>
            <ac:grpSpMk id="5" creationId="{D8924678-DD0D-4C2C-A7BD-719EB9687A1A}"/>
          </ac:grpSpMkLst>
        </pc:grpChg>
        <pc:grpChg chg="add">
          <ac:chgData name="Jennie Kerwin" userId="89cc6116eb6c0dac" providerId="LiveId" clId="{1F13A6F3-811A-43AD-94F7-5E577B415FFE}" dt="2019-11-06T11:59:10.076" v="162"/>
          <ac:grpSpMkLst>
            <pc:docMk/>
            <pc:sldMk cId="2953097631" sldId="338"/>
            <ac:grpSpMk id="8" creationId="{737A0466-0D17-4FCE-8AF7-7AAD07F4461F}"/>
          </ac:grpSpMkLst>
        </pc:grpChg>
      </pc:sldChg>
      <pc:sldChg chg="addSp modAnim">
        <pc:chgData name="Jennie Kerwin" userId="89cc6116eb6c0dac" providerId="LiveId" clId="{1F13A6F3-811A-43AD-94F7-5E577B415FFE}" dt="2019-11-06T12:00:01.368" v="163"/>
        <pc:sldMkLst>
          <pc:docMk/>
          <pc:sldMk cId="3129308009" sldId="339"/>
        </pc:sldMkLst>
        <pc:spChg chg="add">
          <ac:chgData name="Jennie Kerwin" userId="89cc6116eb6c0dac" providerId="LiveId" clId="{1F13A6F3-811A-43AD-94F7-5E577B415FFE}" dt="2019-11-06T12:00:01.368" v="163"/>
          <ac:spMkLst>
            <pc:docMk/>
            <pc:sldMk cId="3129308009" sldId="339"/>
            <ac:spMk id="5" creationId="{26BC8375-E260-4250-9DA0-4F5E4D668C22}"/>
          </ac:spMkLst>
        </pc:spChg>
        <pc:spChg chg="add">
          <ac:chgData name="Jennie Kerwin" userId="89cc6116eb6c0dac" providerId="LiveId" clId="{1F13A6F3-811A-43AD-94F7-5E577B415FFE}" dt="2019-11-06T12:00:01.368" v="163"/>
          <ac:spMkLst>
            <pc:docMk/>
            <pc:sldMk cId="3129308009" sldId="339"/>
            <ac:spMk id="11" creationId="{F5F2255B-856A-481F-9D30-2AB763118170}"/>
          </ac:spMkLst>
        </pc:spChg>
        <pc:grpChg chg="add">
          <ac:chgData name="Jennie Kerwin" userId="89cc6116eb6c0dac" providerId="LiveId" clId="{1F13A6F3-811A-43AD-94F7-5E577B415FFE}" dt="2019-11-06T12:00:01.368" v="163"/>
          <ac:grpSpMkLst>
            <pc:docMk/>
            <pc:sldMk cId="3129308009" sldId="339"/>
            <ac:grpSpMk id="6" creationId="{A140F443-7978-4569-9910-D95A96C0E411}"/>
          </ac:grpSpMkLst>
        </pc:grpChg>
        <pc:picChg chg="add">
          <ac:chgData name="Jennie Kerwin" userId="89cc6116eb6c0dac" providerId="LiveId" clId="{1F13A6F3-811A-43AD-94F7-5E577B415FFE}" dt="2019-11-06T12:00:01.368" v="163"/>
          <ac:picMkLst>
            <pc:docMk/>
            <pc:sldMk cId="3129308009" sldId="339"/>
            <ac:picMk id="9" creationId="{5CA7D451-F018-412C-9D52-5BAECC1457E0}"/>
          </ac:picMkLst>
        </pc:picChg>
      </pc:sldChg>
      <pc:sldChg chg="addSp modSp modAnim">
        <pc:chgData name="Jennie Kerwin" userId="89cc6116eb6c0dac" providerId="LiveId" clId="{1F13A6F3-811A-43AD-94F7-5E577B415FFE}" dt="2019-11-06T13:49:48.820" v="354" actId="113"/>
        <pc:sldMkLst>
          <pc:docMk/>
          <pc:sldMk cId="3632371130" sldId="340"/>
        </pc:sldMkLst>
        <pc:spChg chg="add mod">
          <ac:chgData name="Jennie Kerwin" userId="89cc6116eb6c0dac" providerId="LiveId" clId="{1F13A6F3-811A-43AD-94F7-5E577B415FFE}" dt="2019-11-06T13:49:41.762" v="353" actId="113"/>
          <ac:spMkLst>
            <pc:docMk/>
            <pc:sldMk cId="3632371130" sldId="340"/>
            <ac:spMk id="5" creationId="{A140ADD4-CEED-417D-81B4-C976340B068F}"/>
          </ac:spMkLst>
        </pc:spChg>
        <pc:spChg chg="add">
          <ac:chgData name="Jennie Kerwin" userId="89cc6116eb6c0dac" providerId="LiveId" clId="{1F13A6F3-811A-43AD-94F7-5E577B415FFE}" dt="2019-11-06T12:34:51.962" v="178"/>
          <ac:spMkLst>
            <pc:docMk/>
            <pc:sldMk cId="3632371130" sldId="340"/>
            <ac:spMk id="6" creationId="{05DFA446-60AA-4DEF-AC3C-6DC212BC577E}"/>
          </ac:spMkLst>
        </pc:spChg>
        <pc:spChg chg="add">
          <ac:chgData name="Jennie Kerwin" userId="89cc6116eb6c0dac" providerId="LiveId" clId="{1F13A6F3-811A-43AD-94F7-5E577B415FFE}" dt="2019-11-06T12:34:51.962" v="178"/>
          <ac:spMkLst>
            <pc:docMk/>
            <pc:sldMk cId="3632371130" sldId="340"/>
            <ac:spMk id="7" creationId="{FD9AFFC3-87CE-45A5-B358-5A4F9742B461}"/>
          </ac:spMkLst>
        </pc:spChg>
        <pc:spChg chg="add">
          <ac:chgData name="Jennie Kerwin" userId="89cc6116eb6c0dac" providerId="LiveId" clId="{1F13A6F3-811A-43AD-94F7-5E577B415FFE}" dt="2019-11-06T12:34:51.962" v="178"/>
          <ac:spMkLst>
            <pc:docMk/>
            <pc:sldMk cId="3632371130" sldId="340"/>
            <ac:spMk id="8" creationId="{0F9E7E75-40CA-47E4-9E63-9056F778436F}"/>
          </ac:spMkLst>
        </pc:spChg>
        <pc:spChg chg="mod">
          <ac:chgData name="Jennie Kerwin" userId="89cc6116eb6c0dac" providerId="LiveId" clId="{1F13A6F3-811A-43AD-94F7-5E577B415FFE}" dt="2019-11-06T13:49:48.820" v="354" actId="113"/>
          <ac:spMkLst>
            <pc:docMk/>
            <pc:sldMk cId="3632371130" sldId="340"/>
            <ac:spMk id="11" creationId="{664710C1-06D2-4FBE-8120-28C8C0EFA426}"/>
          </ac:spMkLst>
        </pc:spChg>
        <pc:grpChg chg="add">
          <ac:chgData name="Jennie Kerwin" userId="89cc6116eb6c0dac" providerId="LiveId" clId="{1F13A6F3-811A-43AD-94F7-5E577B415FFE}" dt="2019-11-06T12:34:51.962" v="178"/>
          <ac:grpSpMkLst>
            <pc:docMk/>
            <pc:sldMk cId="3632371130" sldId="340"/>
            <ac:grpSpMk id="9" creationId="{67D09284-15A9-47D8-B212-2F15D043F28C}"/>
          </ac:grpSpMkLst>
        </pc:grpChg>
      </pc:sldChg>
      <pc:sldChg chg="addSp modSp ord modAnim">
        <pc:chgData name="Jennie Kerwin" userId="89cc6116eb6c0dac" providerId="LiveId" clId="{1F13A6F3-811A-43AD-94F7-5E577B415FFE}" dt="2019-11-06T13:49:09.251" v="351" actId="113"/>
        <pc:sldMkLst>
          <pc:docMk/>
          <pc:sldMk cId="1713519929" sldId="341"/>
        </pc:sldMkLst>
        <pc:spChg chg="add mod">
          <ac:chgData name="Jennie Kerwin" userId="89cc6116eb6c0dac" providerId="LiveId" clId="{1F13A6F3-811A-43AD-94F7-5E577B415FFE}" dt="2019-11-06T13:49:09.251" v="351" actId="113"/>
          <ac:spMkLst>
            <pc:docMk/>
            <pc:sldMk cId="1713519929" sldId="341"/>
            <ac:spMk id="6" creationId="{35356AE2-214A-4A49-AD1B-A19574498061}"/>
          </ac:spMkLst>
        </pc:spChg>
        <pc:spChg chg="add">
          <ac:chgData name="Jennie Kerwin" userId="89cc6116eb6c0dac" providerId="LiveId" clId="{1F13A6F3-811A-43AD-94F7-5E577B415FFE}" dt="2019-11-06T12:32:23.851" v="175"/>
          <ac:spMkLst>
            <pc:docMk/>
            <pc:sldMk cId="1713519929" sldId="341"/>
            <ac:spMk id="7" creationId="{95308EDA-8F80-4D9D-AB86-C3426A3B0729}"/>
          </ac:spMkLst>
        </pc:spChg>
        <pc:picChg chg="add">
          <ac:chgData name="Jennie Kerwin" userId="89cc6116eb6c0dac" providerId="LiveId" clId="{1F13A6F3-811A-43AD-94F7-5E577B415FFE}" dt="2019-11-06T12:32:23.851" v="175"/>
          <ac:picMkLst>
            <pc:docMk/>
            <pc:sldMk cId="1713519929" sldId="341"/>
            <ac:picMk id="5" creationId="{28255504-E927-48F5-A393-A720706FF861}"/>
          </ac:picMkLst>
        </pc:picChg>
      </pc:sldChg>
      <pc:sldChg chg="addSp modSp modAnim">
        <pc:chgData name="Jennie Kerwin" userId="89cc6116eb6c0dac" providerId="LiveId" clId="{1F13A6F3-811A-43AD-94F7-5E577B415FFE}" dt="2019-11-06T13:49:56.951" v="356" actId="113"/>
        <pc:sldMkLst>
          <pc:docMk/>
          <pc:sldMk cId="3995314267" sldId="342"/>
        </pc:sldMkLst>
        <pc:spChg chg="add mod">
          <ac:chgData name="Jennie Kerwin" userId="89cc6116eb6c0dac" providerId="LiveId" clId="{1F13A6F3-811A-43AD-94F7-5E577B415FFE}" dt="2019-11-06T13:49:53.455" v="355" actId="113"/>
          <ac:spMkLst>
            <pc:docMk/>
            <pc:sldMk cId="3995314267" sldId="342"/>
            <ac:spMk id="7" creationId="{47EC7435-84B7-4574-8351-156E6E107DA8}"/>
          </ac:spMkLst>
        </pc:spChg>
        <pc:spChg chg="add mod">
          <ac:chgData name="Jennie Kerwin" userId="89cc6116eb6c0dac" providerId="LiveId" clId="{1F13A6F3-811A-43AD-94F7-5E577B415FFE}" dt="2019-11-06T13:49:56.951" v="356" actId="113"/>
          <ac:spMkLst>
            <pc:docMk/>
            <pc:sldMk cId="3995314267" sldId="342"/>
            <ac:spMk id="8" creationId="{F6752934-51D6-4C7A-9FD8-0552D46E9B4A}"/>
          </ac:spMkLst>
        </pc:spChg>
        <pc:picChg chg="add">
          <ac:chgData name="Jennie Kerwin" userId="89cc6116eb6c0dac" providerId="LiveId" clId="{1F13A6F3-811A-43AD-94F7-5E577B415FFE}" dt="2019-11-06T12:35:49.652" v="179"/>
          <ac:picMkLst>
            <pc:docMk/>
            <pc:sldMk cId="3995314267" sldId="342"/>
            <ac:picMk id="5" creationId="{E5E39038-1C16-44C5-A1F2-1D3DBA83FE63}"/>
          </ac:picMkLst>
        </pc:picChg>
        <pc:picChg chg="add">
          <ac:chgData name="Jennie Kerwin" userId="89cc6116eb6c0dac" providerId="LiveId" clId="{1F13A6F3-811A-43AD-94F7-5E577B415FFE}" dt="2019-11-06T12:35:49.652" v="179"/>
          <ac:picMkLst>
            <pc:docMk/>
            <pc:sldMk cId="3995314267" sldId="342"/>
            <ac:picMk id="6" creationId="{E26429F7-6D70-42A2-9465-E95ACD228518}"/>
          </ac:picMkLst>
        </pc:picChg>
        <pc:picChg chg="add">
          <ac:chgData name="Jennie Kerwin" userId="89cc6116eb6c0dac" providerId="LiveId" clId="{1F13A6F3-811A-43AD-94F7-5E577B415FFE}" dt="2019-11-06T12:35:49.652" v="179"/>
          <ac:picMkLst>
            <pc:docMk/>
            <pc:sldMk cId="3995314267" sldId="342"/>
            <ac:picMk id="9" creationId="{BC6ACE81-2746-44DE-B23A-6A7DA184412D}"/>
          </ac:picMkLst>
        </pc:picChg>
      </pc:sldChg>
      <pc:sldChg chg="addSp modSp modAnim modNotesTx">
        <pc:chgData name="Jennie Kerwin" userId="89cc6116eb6c0dac" providerId="LiveId" clId="{1F13A6F3-811A-43AD-94F7-5E577B415FFE}" dt="2019-11-06T13:50:11.205" v="359" actId="113"/>
        <pc:sldMkLst>
          <pc:docMk/>
          <pc:sldMk cId="640614849" sldId="343"/>
        </pc:sldMkLst>
        <pc:spChg chg="add mod">
          <ac:chgData name="Jennie Kerwin" userId="89cc6116eb6c0dac" providerId="LiveId" clId="{1F13A6F3-811A-43AD-94F7-5E577B415FFE}" dt="2019-11-06T13:50:07.194" v="358" actId="113"/>
          <ac:spMkLst>
            <pc:docMk/>
            <pc:sldMk cId="640614849" sldId="343"/>
            <ac:spMk id="6" creationId="{935433D5-57E6-4612-B98B-2070DCA3C959}"/>
          </ac:spMkLst>
        </pc:spChg>
        <pc:spChg chg="add mod">
          <ac:chgData name="Jennie Kerwin" userId="89cc6116eb6c0dac" providerId="LiveId" clId="{1F13A6F3-811A-43AD-94F7-5E577B415FFE}" dt="2019-11-06T13:50:02.260" v="357" actId="113"/>
          <ac:spMkLst>
            <pc:docMk/>
            <pc:sldMk cId="640614849" sldId="343"/>
            <ac:spMk id="7" creationId="{50B14A9D-A532-4296-B2DA-7AA92DA2ABE6}"/>
          </ac:spMkLst>
        </pc:spChg>
        <pc:spChg chg="add mod">
          <ac:chgData name="Jennie Kerwin" userId="89cc6116eb6c0dac" providerId="LiveId" clId="{1F13A6F3-811A-43AD-94F7-5E577B415FFE}" dt="2019-11-06T13:50:11.205" v="359" actId="113"/>
          <ac:spMkLst>
            <pc:docMk/>
            <pc:sldMk cId="640614849" sldId="343"/>
            <ac:spMk id="11" creationId="{89A453E3-E16B-4367-9728-BEA2556D1676}"/>
          </ac:spMkLst>
        </pc:spChg>
        <pc:picChg chg="add">
          <ac:chgData name="Jennie Kerwin" userId="89cc6116eb6c0dac" providerId="LiveId" clId="{1F13A6F3-811A-43AD-94F7-5E577B415FFE}" dt="2019-11-06T12:36:17.038" v="180"/>
          <ac:picMkLst>
            <pc:docMk/>
            <pc:sldMk cId="640614849" sldId="343"/>
            <ac:picMk id="5" creationId="{22A4470F-30AE-4D2F-9C4E-795D6062D8E5}"/>
          </ac:picMkLst>
        </pc:picChg>
        <pc:picChg chg="add">
          <ac:chgData name="Jennie Kerwin" userId="89cc6116eb6c0dac" providerId="LiveId" clId="{1F13A6F3-811A-43AD-94F7-5E577B415FFE}" dt="2019-11-06T12:36:17.038" v="180"/>
          <ac:picMkLst>
            <pc:docMk/>
            <pc:sldMk cId="640614849" sldId="343"/>
            <ac:picMk id="8" creationId="{A33123B8-0497-4EFB-A3CD-5DDDBCC35427}"/>
          </ac:picMkLst>
        </pc:picChg>
        <pc:picChg chg="add">
          <ac:chgData name="Jennie Kerwin" userId="89cc6116eb6c0dac" providerId="LiveId" clId="{1F13A6F3-811A-43AD-94F7-5E577B415FFE}" dt="2019-11-06T12:36:17.038" v="180"/>
          <ac:picMkLst>
            <pc:docMk/>
            <pc:sldMk cId="640614849" sldId="343"/>
            <ac:picMk id="9" creationId="{83B8748C-8486-4199-892E-E5B51EB42A71}"/>
          </ac:picMkLst>
        </pc:picChg>
      </pc:sldChg>
      <pc:sldChg chg="addSp modSp modAnim">
        <pc:chgData name="Jennie Kerwin" userId="89cc6116eb6c0dac" providerId="LiveId" clId="{1F13A6F3-811A-43AD-94F7-5E577B415FFE}" dt="2019-11-06T13:50:20.738" v="361" actId="113"/>
        <pc:sldMkLst>
          <pc:docMk/>
          <pc:sldMk cId="2303034214" sldId="344"/>
        </pc:sldMkLst>
        <pc:spChg chg="add mod">
          <ac:chgData name="Jennie Kerwin" userId="89cc6116eb6c0dac" providerId="LiveId" clId="{1F13A6F3-811A-43AD-94F7-5E577B415FFE}" dt="2019-11-06T13:50:17.586" v="360" actId="113"/>
          <ac:spMkLst>
            <pc:docMk/>
            <pc:sldMk cId="2303034214" sldId="344"/>
            <ac:spMk id="5" creationId="{8A725205-CDF7-4100-B676-020047DC9178}"/>
          </ac:spMkLst>
        </pc:spChg>
        <pc:spChg chg="add">
          <ac:chgData name="Jennie Kerwin" userId="89cc6116eb6c0dac" providerId="LiveId" clId="{1F13A6F3-811A-43AD-94F7-5E577B415FFE}" dt="2019-11-06T12:37:34.504" v="184"/>
          <ac:spMkLst>
            <pc:docMk/>
            <pc:sldMk cId="2303034214" sldId="344"/>
            <ac:spMk id="6" creationId="{25708B74-8BDE-4463-8903-83D1C3C1D5C4}"/>
          </ac:spMkLst>
        </pc:spChg>
        <pc:spChg chg="add">
          <ac:chgData name="Jennie Kerwin" userId="89cc6116eb6c0dac" providerId="LiveId" clId="{1F13A6F3-811A-43AD-94F7-5E577B415FFE}" dt="2019-11-06T12:37:34.504" v="184"/>
          <ac:spMkLst>
            <pc:docMk/>
            <pc:sldMk cId="2303034214" sldId="344"/>
            <ac:spMk id="7" creationId="{65081DFD-DC74-403F-A3E7-2E4E653FCE84}"/>
          </ac:spMkLst>
        </pc:spChg>
        <pc:spChg chg="add">
          <ac:chgData name="Jennie Kerwin" userId="89cc6116eb6c0dac" providerId="LiveId" clId="{1F13A6F3-811A-43AD-94F7-5E577B415FFE}" dt="2019-11-06T12:37:34.504" v="184"/>
          <ac:spMkLst>
            <pc:docMk/>
            <pc:sldMk cId="2303034214" sldId="344"/>
            <ac:spMk id="8" creationId="{0F3488F1-C88B-4A0B-B85C-6B1154520D5A}"/>
          </ac:spMkLst>
        </pc:spChg>
        <pc:spChg chg="mod">
          <ac:chgData name="Jennie Kerwin" userId="89cc6116eb6c0dac" providerId="LiveId" clId="{1F13A6F3-811A-43AD-94F7-5E577B415FFE}" dt="2019-11-06T13:50:20.738" v="361" actId="113"/>
          <ac:spMkLst>
            <pc:docMk/>
            <pc:sldMk cId="2303034214" sldId="344"/>
            <ac:spMk id="11" creationId="{EB9EC960-7931-4D0A-BAFC-746E9383938F}"/>
          </ac:spMkLst>
        </pc:spChg>
        <pc:grpChg chg="add">
          <ac:chgData name="Jennie Kerwin" userId="89cc6116eb6c0dac" providerId="LiveId" clId="{1F13A6F3-811A-43AD-94F7-5E577B415FFE}" dt="2019-11-06T12:37:34.504" v="184"/>
          <ac:grpSpMkLst>
            <pc:docMk/>
            <pc:sldMk cId="2303034214" sldId="344"/>
            <ac:grpSpMk id="9" creationId="{FCA109CF-EB82-4A01-A730-FF233FC78894}"/>
          </ac:grpSpMkLst>
        </pc:grpChg>
      </pc:sldChg>
      <pc:sldChg chg="del">
        <pc:chgData name="Jennie Kerwin" userId="89cc6116eb6c0dac" providerId="LiveId" clId="{1F13A6F3-811A-43AD-94F7-5E577B415FFE}" dt="2019-11-06T13:51:41.488" v="376" actId="2696"/>
        <pc:sldMkLst>
          <pc:docMk/>
          <pc:sldMk cId="3017464693" sldId="345"/>
        </pc:sldMkLst>
      </pc:sldChg>
      <pc:sldChg chg="del">
        <pc:chgData name="Jennie Kerwin" userId="89cc6116eb6c0dac" providerId="LiveId" clId="{1F13A6F3-811A-43AD-94F7-5E577B415FFE}" dt="2019-11-06T12:38:03.623" v="185" actId="2696"/>
        <pc:sldMkLst>
          <pc:docMk/>
          <pc:sldMk cId="3806059644" sldId="345"/>
        </pc:sldMkLst>
      </pc:sldChg>
      <pc:sldChg chg="addSp modSp modAnim">
        <pc:chgData name="Jennie Kerwin" userId="89cc6116eb6c0dac" providerId="LiveId" clId="{1F13A6F3-811A-43AD-94F7-5E577B415FFE}" dt="2019-11-06T13:24:26.372" v="221" actId="1076"/>
        <pc:sldMkLst>
          <pc:docMk/>
          <pc:sldMk cId="1714292357" sldId="346"/>
        </pc:sldMkLst>
        <pc:spChg chg="add mod">
          <ac:chgData name="Jennie Kerwin" userId="89cc6116eb6c0dac" providerId="LiveId" clId="{1F13A6F3-811A-43AD-94F7-5E577B415FFE}" dt="2019-11-06T13:24:26.372" v="221" actId="1076"/>
          <ac:spMkLst>
            <pc:docMk/>
            <pc:sldMk cId="1714292357" sldId="346"/>
            <ac:spMk id="6" creationId="{2E510117-9B6B-4D15-BBE9-0BEECDFFA5A1}"/>
          </ac:spMkLst>
        </pc:spChg>
        <pc:spChg chg="add mod">
          <ac:chgData name="Jennie Kerwin" userId="89cc6116eb6c0dac" providerId="LiveId" clId="{1F13A6F3-811A-43AD-94F7-5E577B415FFE}" dt="2019-11-06T13:24:26.372" v="221" actId="1076"/>
          <ac:spMkLst>
            <pc:docMk/>
            <pc:sldMk cId="1714292357" sldId="346"/>
            <ac:spMk id="7" creationId="{3CAC8FCA-ABE2-4043-8F8B-AD24C7E8AA59}"/>
          </ac:spMkLst>
        </pc:spChg>
        <pc:spChg chg="add mod">
          <ac:chgData name="Jennie Kerwin" userId="89cc6116eb6c0dac" providerId="LiveId" clId="{1F13A6F3-811A-43AD-94F7-5E577B415FFE}" dt="2019-11-06T13:24:26.372" v="221" actId="1076"/>
          <ac:spMkLst>
            <pc:docMk/>
            <pc:sldMk cId="1714292357" sldId="346"/>
            <ac:spMk id="8" creationId="{F7293060-1F58-4CDD-99AC-CC8243223A72}"/>
          </ac:spMkLst>
        </pc:spChg>
        <pc:spChg chg="add mod">
          <ac:chgData name="Jennie Kerwin" userId="89cc6116eb6c0dac" providerId="LiveId" clId="{1F13A6F3-811A-43AD-94F7-5E577B415FFE}" dt="2019-11-06T13:24:26.372" v="221" actId="1076"/>
          <ac:spMkLst>
            <pc:docMk/>
            <pc:sldMk cId="1714292357" sldId="346"/>
            <ac:spMk id="9" creationId="{6D8EF3E1-1CE9-424D-A970-A15FCA5F59E8}"/>
          </ac:spMkLst>
        </pc:spChg>
        <pc:spChg chg="add mod">
          <ac:chgData name="Jennie Kerwin" userId="89cc6116eb6c0dac" providerId="LiveId" clId="{1F13A6F3-811A-43AD-94F7-5E577B415FFE}" dt="2019-11-06T13:24:26.372" v="221" actId="1076"/>
          <ac:spMkLst>
            <pc:docMk/>
            <pc:sldMk cId="1714292357" sldId="346"/>
            <ac:spMk id="11" creationId="{F97632D6-69F6-4CA5-B9FE-C498ADBAAD3A}"/>
          </ac:spMkLst>
        </pc:spChg>
        <pc:spChg chg="add mod">
          <ac:chgData name="Jennie Kerwin" userId="89cc6116eb6c0dac" providerId="LiveId" clId="{1F13A6F3-811A-43AD-94F7-5E577B415FFE}" dt="2019-11-06T13:24:26.372" v="221" actId="1076"/>
          <ac:spMkLst>
            <pc:docMk/>
            <pc:sldMk cId="1714292357" sldId="346"/>
            <ac:spMk id="12" creationId="{88AB9AF8-AB18-4FC5-A50C-D12431CB7DBC}"/>
          </ac:spMkLst>
        </pc:spChg>
        <pc:spChg chg="add mod">
          <ac:chgData name="Jennie Kerwin" userId="89cc6116eb6c0dac" providerId="LiveId" clId="{1F13A6F3-811A-43AD-94F7-5E577B415FFE}" dt="2019-11-06T13:24:26.372" v="221" actId="1076"/>
          <ac:spMkLst>
            <pc:docMk/>
            <pc:sldMk cId="1714292357" sldId="346"/>
            <ac:spMk id="13" creationId="{7023EAEB-90FC-4D98-8653-3645C3AA5DEC}"/>
          </ac:spMkLst>
        </pc:spChg>
        <pc:spChg chg="add mod">
          <ac:chgData name="Jennie Kerwin" userId="89cc6116eb6c0dac" providerId="LiveId" clId="{1F13A6F3-811A-43AD-94F7-5E577B415FFE}" dt="2019-11-06T13:24:26.372" v="221" actId="1076"/>
          <ac:spMkLst>
            <pc:docMk/>
            <pc:sldMk cId="1714292357" sldId="346"/>
            <ac:spMk id="14" creationId="{38D06718-FD0A-444D-B065-945425A00A94}"/>
          </ac:spMkLst>
        </pc:spChg>
        <pc:spChg chg="add mod">
          <ac:chgData name="Jennie Kerwin" userId="89cc6116eb6c0dac" providerId="LiveId" clId="{1F13A6F3-811A-43AD-94F7-5E577B415FFE}" dt="2019-11-06T13:24:26.372" v="221" actId="1076"/>
          <ac:spMkLst>
            <pc:docMk/>
            <pc:sldMk cId="1714292357" sldId="346"/>
            <ac:spMk id="15" creationId="{795ED2FD-7CFD-40F3-9DC1-C36402AA269D}"/>
          </ac:spMkLst>
        </pc:spChg>
        <pc:spChg chg="add mod">
          <ac:chgData name="Jennie Kerwin" userId="89cc6116eb6c0dac" providerId="LiveId" clId="{1F13A6F3-811A-43AD-94F7-5E577B415FFE}" dt="2019-11-06T13:24:26.372" v="221" actId="1076"/>
          <ac:spMkLst>
            <pc:docMk/>
            <pc:sldMk cId="1714292357" sldId="346"/>
            <ac:spMk id="16" creationId="{22F37F2E-E85C-45BF-A260-F626BCF051A8}"/>
          </ac:spMkLst>
        </pc:spChg>
        <pc:spChg chg="add mod">
          <ac:chgData name="Jennie Kerwin" userId="89cc6116eb6c0dac" providerId="LiveId" clId="{1F13A6F3-811A-43AD-94F7-5E577B415FFE}" dt="2019-11-06T13:24:26.372" v="221" actId="1076"/>
          <ac:spMkLst>
            <pc:docMk/>
            <pc:sldMk cId="1714292357" sldId="346"/>
            <ac:spMk id="17" creationId="{EF924C7F-C2FB-4E6F-A1AC-18708A02A11B}"/>
          </ac:spMkLst>
        </pc:spChg>
        <pc:spChg chg="add mod">
          <ac:chgData name="Jennie Kerwin" userId="89cc6116eb6c0dac" providerId="LiveId" clId="{1F13A6F3-811A-43AD-94F7-5E577B415FFE}" dt="2019-11-06T13:24:26.372" v="221" actId="1076"/>
          <ac:spMkLst>
            <pc:docMk/>
            <pc:sldMk cId="1714292357" sldId="346"/>
            <ac:spMk id="18" creationId="{038B1D80-D946-422E-A4FD-2BEBD5D04B6B}"/>
          </ac:spMkLst>
        </pc:spChg>
        <pc:grpChg chg="add mod">
          <ac:chgData name="Jennie Kerwin" userId="89cc6116eb6c0dac" providerId="LiveId" clId="{1F13A6F3-811A-43AD-94F7-5E577B415FFE}" dt="2019-11-06T13:24:26.372" v="221" actId="1076"/>
          <ac:grpSpMkLst>
            <pc:docMk/>
            <pc:sldMk cId="1714292357" sldId="346"/>
            <ac:grpSpMk id="19" creationId="{64CFDBA2-8A0F-4BCE-8F56-08329586BE44}"/>
          </ac:grpSpMkLst>
        </pc:grpChg>
        <pc:grpChg chg="add mod">
          <ac:chgData name="Jennie Kerwin" userId="89cc6116eb6c0dac" providerId="LiveId" clId="{1F13A6F3-811A-43AD-94F7-5E577B415FFE}" dt="2019-11-06T13:24:26.372" v="221" actId="1076"/>
          <ac:grpSpMkLst>
            <pc:docMk/>
            <pc:sldMk cId="1714292357" sldId="346"/>
            <ac:grpSpMk id="22" creationId="{FC3A9E23-7AF4-4170-AAAB-D8A826F64009}"/>
          </ac:grpSpMkLst>
        </pc:grpChg>
      </pc:sldChg>
      <pc:sldChg chg="addSp modSp modAnim">
        <pc:chgData name="Jennie Kerwin" userId="89cc6116eb6c0dac" providerId="LiveId" clId="{1F13A6F3-811A-43AD-94F7-5E577B415FFE}" dt="2019-11-06T13:45:30.722" v="349" actId="1076"/>
        <pc:sldMkLst>
          <pc:docMk/>
          <pc:sldMk cId="473468148" sldId="347"/>
        </pc:sldMkLst>
        <pc:spChg chg="add mod">
          <ac:chgData name="Jennie Kerwin" userId="89cc6116eb6c0dac" providerId="LiveId" clId="{1F13A6F3-811A-43AD-94F7-5E577B415FFE}" dt="2019-11-06T13:45:29.286" v="348" actId="1076"/>
          <ac:spMkLst>
            <pc:docMk/>
            <pc:sldMk cId="473468148" sldId="347"/>
            <ac:spMk id="9" creationId="{A2C038F8-A434-4ABF-9BA1-B43BAD95CA44}"/>
          </ac:spMkLst>
        </pc:spChg>
        <pc:spChg chg="add">
          <ac:chgData name="Jennie Kerwin" userId="89cc6116eb6c0dac" providerId="LiveId" clId="{1F13A6F3-811A-43AD-94F7-5E577B415FFE}" dt="2019-11-06T13:34:34.234" v="294"/>
          <ac:spMkLst>
            <pc:docMk/>
            <pc:sldMk cId="473468148" sldId="347"/>
            <ac:spMk id="16" creationId="{1C6ACA62-4739-402E-A2C3-8ECB59282900}"/>
          </ac:spMkLst>
        </pc:spChg>
        <pc:spChg chg="add mod">
          <ac:chgData name="Jennie Kerwin" userId="89cc6116eb6c0dac" providerId="LiveId" clId="{1F13A6F3-811A-43AD-94F7-5E577B415FFE}" dt="2019-11-06T13:45:30.722" v="349" actId="1076"/>
          <ac:spMkLst>
            <pc:docMk/>
            <pc:sldMk cId="473468148" sldId="347"/>
            <ac:spMk id="17" creationId="{65E5D042-F694-481E-90F0-1A75D99679C5}"/>
          </ac:spMkLst>
        </pc:spChg>
        <pc:picChg chg="add">
          <ac:chgData name="Jennie Kerwin" userId="89cc6116eb6c0dac" providerId="LiveId" clId="{1F13A6F3-811A-43AD-94F7-5E577B415FFE}" dt="2019-11-06T13:34:34.234" v="294"/>
          <ac:picMkLst>
            <pc:docMk/>
            <pc:sldMk cId="473468148" sldId="347"/>
            <ac:picMk id="5" creationId="{D4CD834C-1736-4161-A95E-7906F17A4758}"/>
          </ac:picMkLst>
        </pc:picChg>
        <pc:picChg chg="add">
          <ac:chgData name="Jennie Kerwin" userId="89cc6116eb6c0dac" providerId="LiveId" clId="{1F13A6F3-811A-43AD-94F7-5E577B415FFE}" dt="2019-11-06T13:34:34.234" v="294"/>
          <ac:picMkLst>
            <pc:docMk/>
            <pc:sldMk cId="473468148" sldId="347"/>
            <ac:picMk id="6" creationId="{7D4020FE-097D-4C67-82E0-30DAF8D93969}"/>
          </ac:picMkLst>
        </pc:picChg>
        <pc:picChg chg="add">
          <ac:chgData name="Jennie Kerwin" userId="89cc6116eb6c0dac" providerId="LiveId" clId="{1F13A6F3-811A-43AD-94F7-5E577B415FFE}" dt="2019-11-06T13:34:34.234" v="294"/>
          <ac:picMkLst>
            <pc:docMk/>
            <pc:sldMk cId="473468148" sldId="347"/>
            <ac:picMk id="7" creationId="{804CC2EB-FC00-48BD-8988-C2E5BF0B2483}"/>
          </ac:picMkLst>
        </pc:picChg>
        <pc:picChg chg="add">
          <ac:chgData name="Jennie Kerwin" userId="89cc6116eb6c0dac" providerId="LiveId" clId="{1F13A6F3-811A-43AD-94F7-5E577B415FFE}" dt="2019-11-06T13:34:34.234" v="294"/>
          <ac:picMkLst>
            <pc:docMk/>
            <pc:sldMk cId="473468148" sldId="347"/>
            <ac:picMk id="8" creationId="{B1F676AD-3CAD-4769-A0B8-D089C7E86336}"/>
          </ac:picMkLst>
        </pc:picChg>
        <pc:picChg chg="add">
          <ac:chgData name="Jennie Kerwin" userId="89cc6116eb6c0dac" providerId="LiveId" clId="{1F13A6F3-811A-43AD-94F7-5E577B415FFE}" dt="2019-11-06T13:34:34.234" v="294"/>
          <ac:picMkLst>
            <pc:docMk/>
            <pc:sldMk cId="473468148" sldId="347"/>
            <ac:picMk id="11" creationId="{07A6A5A2-7DD0-4D57-90E4-91AE0D909D6E}"/>
          </ac:picMkLst>
        </pc:picChg>
        <pc:picChg chg="add">
          <ac:chgData name="Jennie Kerwin" userId="89cc6116eb6c0dac" providerId="LiveId" clId="{1F13A6F3-811A-43AD-94F7-5E577B415FFE}" dt="2019-11-06T13:34:34.234" v="294"/>
          <ac:picMkLst>
            <pc:docMk/>
            <pc:sldMk cId="473468148" sldId="347"/>
            <ac:picMk id="13" creationId="{8D76C659-E854-4525-AB8F-940A9297D0DF}"/>
          </ac:picMkLst>
        </pc:picChg>
        <pc:picChg chg="add">
          <ac:chgData name="Jennie Kerwin" userId="89cc6116eb6c0dac" providerId="LiveId" clId="{1F13A6F3-811A-43AD-94F7-5E577B415FFE}" dt="2019-11-06T13:34:34.234" v="294"/>
          <ac:picMkLst>
            <pc:docMk/>
            <pc:sldMk cId="473468148" sldId="347"/>
            <ac:picMk id="14" creationId="{18949A9A-C275-4E58-8003-EA4B47D71714}"/>
          </ac:picMkLst>
        </pc:picChg>
        <pc:picChg chg="add">
          <ac:chgData name="Jennie Kerwin" userId="89cc6116eb6c0dac" providerId="LiveId" clId="{1F13A6F3-811A-43AD-94F7-5E577B415FFE}" dt="2019-11-06T13:34:34.234" v="294"/>
          <ac:picMkLst>
            <pc:docMk/>
            <pc:sldMk cId="473468148" sldId="347"/>
            <ac:picMk id="15" creationId="{9A75A774-674D-496B-AF66-1A9B9113346C}"/>
          </ac:picMkLst>
        </pc:picChg>
      </pc:sldChg>
      <pc:sldChg chg="addSp delSp modSp delAnim modAnim modNotesTx">
        <pc:chgData name="Jennie Kerwin" userId="89cc6116eb6c0dac" providerId="LiveId" clId="{1F13A6F3-811A-43AD-94F7-5E577B415FFE}" dt="2019-11-06T13:35:30.383" v="300" actId="6549"/>
        <pc:sldMkLst>
          <pc:docMk/>
          <pc:sldMk cId="929446032" sldId="348"/>
        </pc:sldMkLst>
        <pc:spChg chg="add del mod">
          <ac:chgData name="Jennie Kerwin" userId="89cc6116eb6c0dac" providerId="LiveId" clId="{1F13A6F3-811A-43AD-94F7-5E577B415FFE}" dt="2019-11-06T13:35:27.542" v="299" actId="478"/>
          <ac:spMkLst>
            <pc:docMk/>
            <pc:sldMk cId="929446032" sldId="348"/>
            <ac:spMk id="14" creationId="{7FBEAF7A-A9F4-406F-9B62-607B91D1702B}"/>
          </ac:spMkLst>
        </pc:spChg>
        <pc:grpChg chg="add mod">
          <ac:chgData name="Jennie Kerwin" userId="89cc6116eb6c0dac" providerId="LiveId" clId="{1F13A6F3-811A-43AD-94F7-5E577B415FFE}" dt="2019-11-06T13:31:05.062" v="284" actId="1076"/>
          <ac:grpSpMkLst>
            <pc:docMk/>
            <pc:sldMk cId="929446032" sldId="348"/>
            <ac:grpSpMk id="9" creationId="{EF343FA5-0D39-4819-A932-E05D9A186E7E}"/>
          </ac:grpSpMkLst>
        </pc:grpChg>
        <pc:picChg chg="add mod">
          <ac:chgData name="Jennie Kerwin" userId="89cc6116eb6c0dac" providerId="LiveId" clId="{1F13A6F3-811A-43AD-94F7-5E577B415FFE}" dt="2019-11-06T13:31:05.062" v="284" actId="1076"/>
          <ac:picMkLst>
            <pc:docMk/>
            <pc:sldMk cId="929446032" sldId="348"/>
            <ac:picMk id="5" creationId="{15D32243-E096-4DAA-8936-D85F018E4BB7}"/>
          </ac:picMkLst>
        </pc:picChg>
        <pc:picChg chg="add mod">
          <ac:chgData name="Jennie Kerwin" userId="89cc6116eb6c0dac" providerId="LiveId" clId="{1F13A6F3-811A-43AD-94F7-5E577B415FFE}" dt="2019-11-06T13:31:05.062" v="284" actId="1076"/>
          <ac:picMkLst>
            <pc:docMk/>
            <pc:sldMk cId="929446032" sldId="348"/>
            <ac:picMk id="6" creationId="{D3601576-AA39-47FF-B177-F88188C2C4D3}"/>
          </ac:picMkLst>
        </pc:picChg>
        <pc:picChg chg="add mod">
          <ac:chgData name="Jennie Kerwin" userId="89cc6116eb6c0dac" providerId="LiveId" clId="{1F13A6F3-811A-43AD-94F7-5E577B415FFE}" dt="2019-11-06T13:31:05.062" v="284" actId="1076"/>
          <ac:picMkLst>
            <pc:docMk/>
            <pc:sldMk cId="929446032" sldId="348"/>
            <ac:picMk id="7" creationId="{F22A7EC0-0804-463F-AFBA-FA1352D110D7}"/>
          </ac:picMkLst>
        </pc:picChg>
        <pc:picChg chg="add mod">
          <ac:chgData name="Jennie Kerwin" userId="89cc6116eb6c0dac" providerId="LiveId" clId="{1F13A6F3-811A-43AD-94F7-5E577B415FFE}" dt="2019-11-06T13:31:05.062" v="284" actId="1076"/>
          <ac:picMkLst>
            <pc:docMk/>
            <pc:sldMk cId="929446032" sldId="348"/>
            <ac:picMk id="8" creationId="{FCB992DB-D557-4769-9530-75A7D00AD46E}"/>
          </ac:picMkLst>
        </pc:picChg>
      </pc:sldChg>
      <pc:sldChg chg="addSp modSp modAnim">
        <pc:chgData name="Jennie Kerwin" userId="89cc6116eb6c0dac" providerId="LiveId" clId="{1F13A6F3-811A-43AD-94F7-5E577B415FFE}" dt="2019-11-06T13:44:00.393" v="340"/>
        <pc:sldMkLst>
          <pc:docMk/>
          <pc:sldMk cId="3792700190" sldId="349"/>
        </pc:sldMkLst>
        <pc:spChg chg="add mod">
          <ac:chgData name="Jennie Kerwin" userId="89cc6116eb6c0dac" providerId="LiveId" clId="{1F13A6F3-811A-43AD-94F7-5E577B415FFE}" dt="2019-11-06T13:26:26.921" v="238" actId="1036"/>
          <ac:spMkLst>
            <pc:docMk/>
            <pc:sldMk cId="3792700190" sldId="349"/>
            <ac:spMk id="6" creationId="{AE72301A-19BC-47A7-96DF-ED0E14566F9F}"/>
          </ac:spMkLst>
        </pc:spChg>
        <pc:spChg chg="add mod">
          <ac:chgData name="Jennie Kerwin" userId="89cc6116eb6c0dac" providerId="LiveId" clId="{1F13A6F3-811A-43AD-94F7-5E577B415FFE}" dt="2019-11-06T13:26:26.921" v="238" actId="1036"/>
          <ac:spMkLst>
            <pc:docMk/>
            <pc:sldMk cId="3792700190" sldId="349"/>
            <ac:spMk id="8" creationId="{598DA493-2842-42AA-B30D-43FF53FB4762}"/>
          </ac:spMkLst>
        </pc:spChg>
        <pc:spChg chg="add mod">
          <ac:chgData name="Jennie Kerwin" userId="89cc6116eb6c0dac" providerId="LiveId" clId="{1F13A6F3-811A-43AD-94F7-5E577B415FFE}" dt="2019-11-06T13:26:26.921" v="238" actId="1036"/>
          <ac:spMkLst>
            <pc:docMk/>
            <pc:sldMk cId="3792700190" sldId="349"/>
            <ac:spMk id="9" creationId="{A08672DF-23E1-468A-82EA-2EC5D6BF435B}"/>
          </ac:spMkLst>
        </pc:spChg>
        <pc:spChg chg="add mod">
          <ac:chgData name="Jennie Kerwin" userId="89cc6116eb6c0dac" providerId="LiveId" clId="{1F13A6F3-811A-43AD-94F7-5E577B415FFE}" dt="2019-11-06T13:26:26.921" v="238" actId="1036"/>
          <ac:spMkLst>
            <pc:docMk/>
            <pc:sldMk cId="3792700190" sldId="349"/>
            <ac:spMk id="11" creationId="{09932DE3-A42F-48DF-B6FF-90706EDA9F74}"/>
          </ac:spMkLst>
        </pc:spChg>
        <pc:spChg chg="add mod">
          <ac:chgData name="Jennie Kerwin" userId="89cc6116eb6c0dac" providerId="LiveId" clId="{1F13A6F3-811A-43AD-94F7-5E577B415FFE}" dt="2019-11-06T13:26:26.921" v="238" actId="1036"/>
          <ac:spMkLst>
            <pc:docMk/>
            <pc:sldMk cId="3792700190" sldId="349"/>
            <ac:spMk id="12" creationId="{1C915027-3BBC-4799-BC79-D6ABCAD6F514}"/>
          </ac:spMkLst>
        </pc:spChg>
        <pc:spChg chg="add mod">
          <ac:chgData name="Jennie Kerwin" userId="89cc6116eb6c0dac" providerId="LiveId" clId="{1F13A6F3-811A-43AD-94F7-5E577B415FFE}" dt="2019-11-06T13:26:26.921" v="238" actId="1036"/>
          <ac:spMkLst>
            <pc:docMk/>
            <pc:sldMk cId="3792700190" sldId="349"/>
            <ac:spMk id="13" creationId="{1872ADE4-1049-42F8-8D54-36CCC320D250}"/>
          </ac:spMkLst>
        </pc:spChg>
        <pc:spChg chg="add mod">
          <ac:chgData name="Jennie Kerwin" userId="89cc6116eb6c0dac" providerId="LiveId" clId="{1F13A6F3-811A-43AD-94F7-5E577B415FFE}" dt="2019-11-06T13:26:26.921" v="238" actId="1036"/>
          <ac:spMkLst>
            <pc:docMk/>
            <pc:sldMk cId="3792700190" sldId="349"/>
            <ac:spMk id="14" creationId="{9CADCB3E-B42D-4BEF-ADA9-155B5055952F}"/>
          </ac:spMkLst>
        </pc:spChg>
        <pc:spChg chg="add mod">
          <ac:chgData name="Jennie Kerwin" userId="89cc6116eb6c0dac" providerId="LiveId" clId="{1F13A6F3-811A-43AD-94F7-5E577B415FFE}" dt="2019-11-06T13:26:26.921" v="238" actId="1036"/>
          <ac:spMkLst>
            <pc:docMk/>
            <pc:sldMk cId="3792700190" sldId="349"/>
            <ac:spMk id="16" creationId="{90E873BE-8E24-4AB5-81B9-543A693AE76C}"/>
          </ac:spMkLst>
        </pc:spChg>
        <pc:spChg chg="add mod">
          <ac:chgData name="Jennie Kerwin" userId="89cc6116eb6c0dac" providerId="LiveId" clId="{1F13A6F3-811A-43AD-94F7-5E577B415FFE}" dt="2019-11-06T13:26:26.921" v="238" actId="1036"/>
          <ac:spMkLst>
            <pc:docMk/>
            <pc:sldMk cId="3792700190" sldId="349"/>
            <ac:spMk id="17" creationId="{45326FC3-D9D6-4B80-B5C3-F9A929371686}"/>
          </ac:spMkLst>
        </pc:spChg>
        <pc:spChg chg="add mod">
          <ac:chgData name="Jennie Kerwin" userId="89cc6116eb6c0dac" providerId="LiveId" clId="{1F13A6F3-811A-43AD-94F7-5E577B415FFE}" dt="2019-11-06T13:26:26.921" v="238" actId="1036"/>
          <ac:spMkLst>
            <pc:docMk/>
            <pc:sldMk cId="3792700190" sldId="349"/>
            <ac:spMk id="18" creationId="{9C92B65D-BFF4-49EF-9252-320433D38390}"/>
          </ac:spMkLst>
        </pc:spChg>
        <pc:spChg chg="add mod">
          <ac:chgData name="Jennie Kerwin" userId="89cc6116eb6c0dac" providerId="LiveId" clId="{1F13A6F3-811A-43AD-94F7-5E577B415FFE}" dt="2019-11-06T13:26:26.921" v="238" actId="1036"/>
          <ac:spMkLst>
            <pc:docMk/>
            <pc:sldMk cId="3792700190" sldId="349"/>
            <ac:spMk id="19" creationId="{4681EB9A-0D17-4A16-8443-7042D05EFCEF}"/>
          </ac:spMkLst>
        </pc:spChg>
        <pc:picChg chg="add mod">
          <ac:chgData name="Jennie Kerwin" userId="89cc6116eb6c0dac" providerId="LiveId" clId="{1F13A6F3-811A-43AD-94F7-5E577B415FFE}" dt="2019-11-06T13:26:26.921" v="238" actId="1036"/>
          <ac:picMkLst>
            <pc:docMk/>
            <pc:sldMk cId="3792700190" sldId="349"/>
            <ac:picMk id="7" creationId="{DB37C703-800C-4FAC-8A2A-33C8826C723F}"/>
          </ac:picMkLst>
        </pc:picChg>
        <pc:picChg chg="add mod">
          <ac:chgData name="Jennie Kerwin" userId="89cc6116eb6c0dac" providerId="LiveId" clId="{1F13A6F3-811A-43AD-94F7-5E577B415FFE}" dt="2019-11-06T13:26:26.921" v="238" actId="1036"/>
          <ac:picMkLst>
            <pc:docMk/>
            <pc:sldMk cId="3792700190" sldId="349"/>
            <ac:picMk id="15" creationId="{6FC5657C-B4B0-4B01-8048-DEC3566C61A8}"/>
          </ac:picMkLst>
        </pc:picChg>
      </pc:sldChg>
      <pc:sldChg chg="addSp modSp modAnim">
        <pc:chgData name="Jennie Kerwin" userId="89cc6116eb6c0dac" providerId="LiveId" clId="{1F13A6F3-811A-43AD-94F7-5E577B415FFE}" dt="2019-11-06T13:45:24.184" v="347" actId="1076"/>
        <pc:sldMkLst>
          <pc:docMk/>
          <pc:sldMk cId="1412735934" sldId="350"/>
        </pc:sldMkLst>
        <pc:spChg chg="add mod">
          <ac:chgData name="Jennie Kerwin" userId="89cc6116eb6c0dac" providerId="LiveId" clId="{1F13A6F3-811A-43AD-94F7-5E577B415FFE}" dt="2019-11-06T13:45:18.315" v="345" actId="1076"/>
          <ac:spMkLst>
            <pc:docMk/>
            <pc:sldMk cId="1412735934" sldId="350"/>
            <ac:spMk id="9" creationId="{025765EB-E0C7-4B7A-9E61-C26B12D2AC59}"/>
          </ac:spMkLst>
        </pc:spChg>
        <pc:spChg chg="add">
          <ac:chgData name="Jennie Kerwin" userId="89cc6116eb6c0dac" providerId="LiveId" clId="{1F13A6F3-811A-43AD-94F7-5E577B415FFE}" dt="2019-11-06T13:36:54.079" v="306"/>
          <ac:spMkLst>
            <pc:docMk/>
            <pc:sldMk cId="1412735934" sldId="350"/>
            <ac:spMk id="16" creationId="{CECDA2C8-32AB-4D74-8744-03F2B3718CA3}"/>
          </ac:spMkLst>
        </pc:spChg>
        <pc:spChg chg="add mod">
          <ac:chgData name="Jennie Kerwin" userId="89cc6116eb6c0dac" providerId="LiveId" clId="{1F13A6F3-811A-43AD-94F7-5E577B415FFE}" dt="2019-11-06T13:45:20.313" v="346" actId="1076"/>
          <ac:spMkLst>
            <pc:docMk/>
            <pc:sldMk cId="1412735934" sldId="350"/>
            <ac:spMk id="22" creationId="{13DFD9DA-ADA0-4C53-85E2-A02DE273B3D2}"/>
          </ac:spMkLst>
        </pc:spChg>
        <pc:spChg chg="add mod">
          <ac:chgData name="Jennie Kerwin" userId="89cc6116eb6c0dac" providerId="LiveId" clId="{1F13A6F3-811A-43AD-94F7-5E577B415FFE}" dt="2019-11-06T13:45:24.184" v="347" actId="1076"/>
          <ac:spMkLst>
            <pc:docMk/>
            <pc:sldMk cId="1412735934" sldId="350"/>
            <ac:spMk id="23" creationId="{2704D263-9B36-4897-9751-BE06F47DD394}"/>
          </ac:spMkLst>
        </pc:spChg>
        <pc:picChg chg="add">
          <ac:chgData name="Jennie Kerwin" userId="89cc6116eb6c0dac" providerId="LiveId" clId="{1F13A6F3-811A-43AD-94F7-5E577B415FFE}" dt="2019-11-06T13:36:54.079" v="306"/>
          <ac:picMkLst>
            <pc:docMk/>
            <pc:sldMk cId="1412735934" sldId="350"/>
            <ac:picMk id="5" creationId="{1F8053E0-5863-4CD4-AE52-FB4D16FEF76F}"/>
          </ac:picMkLst>
        </pc:picChg>
        <pc:picChg chg="add">
          <ac:chgData name="Jennie Kerwin" userId="89cc6116eb6c0dac" providerId="LiveId" clId="{1F13A6F3-811A-43AD-94F7-5E577B415FFE}" dt="2019-11-06T13:36:54.079" v="306"/>
          <ac:picMkLst>
            <pc:docMk/>
            <pc:sldMk cId="1412735934" sldId="350"/>
            <ac:picMk id="6" creationId="{CBD95B97-8270-4F61-9209-70F73F117892}"/>
          </ac:picMkLst>
        </pc:picChg>
        <pc:picChg chg="add">
          <ac:chgData name="Jennie Kerwin" userId="89cc6116eb6c0dac" providerId="LiveId" clId="{1F13A6F3-811A-43AD-94F7-5E577B415FFE}" dt="2019-11-06T13:36:54.079" v="306"/>
          <ac:picMkLst>
            <pc:docMk/>
            <pc:sldMk cId="1412735934" sldId="350"/>
            <ac:picMk id="7" creationId="{46509D4F-1B5F-4624-AB15-B28CF8A3B21B}"/>
          </ac:picMkLst>
        </pc:picChg>
        <pc:picChg chg="add">
          <ac:chgData name="Jennie Kerwin" userId="89cc6116eb6c0dac" providerId="LiveId" clId="{1F13A6F3-811A-43AD-94F7-5E577B415FFE}" dt="2019-11-06T13:36:54.079" v="306"/>
          <ac:picMkLst>
            <pc:docMk/>
            <pc:sldMk cId="1412735934" sldId="350"/>
            <ac:picMk id="8" creationId="{2586598D-3D4F-4EB6-9D78-8C0E96644A30}"/>
          </ac:picMkLst>
        </pc:picChg>
        <pc:picChg chg="add">
          <ac:chgData name="Jennie Kerwin" userId="89cc6116eb6c0dac" providerId="LiveId" clId="{1F13A6F3-811A-43AD-94F7-5E577B415FFE}" dt="2019-11-06T13:36:54.079" v="306"/>
          <ac:picMkLst>
            <pc:docMk/>
            <pc:sldMk cId="1412735934" sldId="350"/>
            <ac:picMk id="11" creationId="{F89FB7E4-AFB6-40BB-8183-DDC5B123A927}"/>
          </ac:picMkLst>
        </pc:picChg>
        <pc:picChg chg="add">
          <ac:chgData name="Jennie Kerwin" userId="89cc6116eb6c0dac" providerId="LiveId" clId="{1F13A6F3-811A-43AD-94F7-5E577B415FFE}" dt="2019-11-06T13:36:54.079" v="306"/>
          <ac:picMkLst>
            <pc:docMk/>
            <pc:sldMk cId="1412735934" sldId="350"/>
            <ac:picMk id="13" creationId="{E121B166-E3EF-4DD3-BA1D-52AF1CCA68A5}"/>
          </ac:picMkLst>
        </pc:picChg>
        <pc:picChg chg="add">
          <ac:chgData name="Jennie Kerwin" userId="89cc6116eb6c0dac" providerId="LiveId" clId="{1F13A6F3-811A-43AD-94F7-5E577B415FFE}" dt="2019-11-06T13:36:54.079" v="306"/>
          <ac:picMkLst>
            <pc:docMk/>
            <pc:sldMk cId="1412735934" sldId="350"/>
            <ac:picMk id="14" creationId="{B29D6FB7-7246-42AB-ACA1-418B8C80F81A}"/>
          </ac:picMkLst>
        </pc:picChg>
        <pc:picChg chg="add">
          <ac:chgData name="Jennie Kerwin" userId="89cc6116eb6c0dac" providerId="LiveId" clId="{1F13A6F3-811A-43AD-94F7-5E577B415FFE}" dt="2019-11-06T13:36:54.079" v="306"/>
          <ac:picMkLst>
            <pc:docMk/>
            <pc:sldMk cId="1412735934" sldId="350"/>
            <ac:picMk id="15" creationId="{0C22F08A-1E46-43CE-8E20-33BA65217458}"/>
          </ac:picMkLst>
        </pc:picChg>
        <pc:picChg chg="add">
          <ac:chgData name="Jennie Kerwin" userId="89cc6116eb6c0dac" providerId="LiveId" clId="{1F13A6F3-811A-43AD-94F7-5E577B415FFE}" dt="2019-11-06T13:36:54.079" v="306"/>
          <ac:picMkLst>
            <pc:docMk/>
            <pc:sldMk cId="1412735934" sldId="350"/>
            <ac:picMk id="17" creationId="{207EFEE9-A54F-4CAA-AE21-B85FA27598BD}"/>
          </ac:picMkLst>
        </pc:picChg>
        <pc:picChg chg="add">
          <ac:chgData name="Jennie Kerwin" userId="89cc6116eb6c0dac" providerId="LiveId" clId="{1F13A6F3-811A-43AD-94F7-5E577B415FFE}" dt="2019-11-06T13:36:54.079" v="306"/>
          <ac:picMkLst>
            <pc:docMk/>
            <pc:sldMk cId="1412735934" sldId="350"/>
            <ac:picMk id="18" creationId="{A75132EC-8AC0-464B-BF39-84EE06D774D0}"/>
          </ac:picMkLst>
        </pc:picChg>
        <pc:picChg chg="add">
          <ac:chgData name="Jennie Kerwin" userId="89cc6116eb6c0dac" providerId="LiveId" clId="{1F13A6F3-811A-43AD-94F7-5E577B415FFE}" dt="2019-11-06T13:36:54.079" v="306"/>
          <ac:picMkLst>
            <pc:docMk/>
            <pc:sldMk cId="1412735934" sldId="350"/>
            <ac:picMk id="19" creationId="{949AD75D-8453-4670-9029-D51259494C57}"/>
          </ac:picMkLst>
        </pc:picChg>
        <pc:picChg chg="add">
          <ac:chgData name="Jennie Kerwin" userId="89cc6116eb6c0dac" providerId="LiveId" clId="{1F13A6F3-811A-43AD-94F7-5E577B415FFE}" dt="2019-11-06T13:36:54.079" v="306"/>
          <ac:picMkLst>
            <pc:docMk/>
            <pc:sldMk cId="1412735934" sldId="350"/>
            <ac:picMk id="20" creationId="{793B277F-9F7A-4490-89A1-D2C061B65796}"/>
          </ac:picMkLst>
        </pc:picChg>
        <pc:picChg chg="add">
          <ac:chgData name="Jennie Kerwin" userId="89cc6116eb6c0dac" providerId="LiveId" clId="{1F13A6F3-811A-43AD-94F7-5E577B415FFE}" dt="2019-11-06T13:36:54.079" v="306"/>
          <ac:picMkLst>
            <pc:docMk/>
            <pc:sldMk cId="1412735934" sldId="350"/>
            <ac:picMk id="21" creationId="{75AF7624-5405-468F-A002-8A7ACB596C84}"/>
          </ac:picMkLst>
        </pc:picChg>
      </pc:sldChg>
      <pc:sldChg chg="addSp ord modAnim">
        <pc:chgData name="Jennie Kerwin" userId="89cc6116eb6c0dac" providerId="LiveId" clId="{1F13A6F3-811A-43AD-94F7-5E577B415FFE}" dt="2019-11-06T13:39:20.800" v="327"/>
        <pc:sldMkLst>
          <pc:docMk/>
          <pc:sldMk cId="637972776" sldId="351"/>
        </pc:sldMkLst>
        <pc:spChg chg="add">
          <ac:chgData name="Jennie Kerwin" userId="89cc6116eb6c0dac" providerId="LiveId" clId="{1F13A6F3-811A-43AD-94F7-5E577B415FFE}" dt="2019-11-06T13:39:20.800" v="327"/>
          <ac:spMkLst>
            <pc:docMk/>
            <pc:sldMk cId="637972776" sldId="351"/>
            <ac:spMk id="6" creationId="{E32C84F4-E31F-4F8B-8C5D-1D5A7D23A87E}"/>
          </ac:spMkLst>
        </pc:spChg>
        <pc:spChg chg="add">
          <ac:chgData name="Jennie Kerwin" userId="89cc6116eb6c0dac" providerId="LiveId" clId="{1F13A6F3-811A-43AD-94F7-5E577B415FFE}" dt="2019-11-06T13:39:20.800" v="327"/>
          <ac:spMkLst>
            <pc:docMk/>
            <pc:sldMk cId="637972776" sldId="351"/>
            <ac:spMk id="7" creationId="{646CDB6F-DF32-406C-8B38-7B513B0C909E}"/>
          </ac:spMkLst>
        </pc:spChg>
        <pc:spChg chg="add">
          <ac:chgData name="Jennie Kerwin" userId="89cc6116eb6c0dac" providerId="LiveId" clId="{1F13A6F3-811A-43AD-94F7-5E577B415FFE}" dt="2019-11-06T13:39:20.800" v="327"/>
          <ac:spMkLst>
            <pc:docMk/>
            <pc:sldMk cId="637972776" sldId="351"/>
            <ac:spMk id="9" creationId="{36B93D77-FCFA-4665-89B4-045704CEA4D7}"/>
          </ac:spMkLst>
        </pc:spChg>
        <pc:spChg chg="add">
          <ac:chgData name="Jennie Kerwin" userId="89cc6116eb6c0dac" providerId="LiveId" clId="{1F13A6F3-811A-43AD-94F7-5E577B415FFE}" dt="2019-11-06T13:39:20.800" v="327"/>
          <ac:spMkLst>
            <pc:docMk/>
            <pc:sldMk cId="637972776" sldId="351"/>
            <ac:spMk id="11" creationId="{FDF26878-924D-41F1-B601-B08BC1CE3DBE}"/>
          </ac:spMkLst>
        </pc:spChg>
        <pc:spChg chg="add">
          <ac:chgData name="Jennie Kerwin" userId="89cc6116eb6c0dac" providerId="LiveId" clId="{1F13A6F3-811A-43AD-94F7-5E577B415FFE}" dt="2019-11-06T13:39:20.800" v="327"/>
          <ac:spMkLst>
            <pc:docMk/>
            <pc:sldMk cId="637972776" sldId="351"/>
            <ac:spMk id="13" creationId="{A046A887-13C0-4503-82FB-BF3285A0E942}"/>
          </ac:spMkLst>
        </pc:spChg>
        <pc:spChg chg="add">
          <ac:chgData name="Jennie Kerwin" userId="89cc6116eb6c0dac" providerId="LiveId" clId="{1F13A6F3-811A-43AD-94F7-5E577B415FFE}" dt="2019-11-06T13:39:20.800" v="327"/>
          <ac:spMkLst>
            <pc:docMk/>
            <pc:sldMk cId="637972776" sldId="351"/>
            <ac:spMk id="14" creationId="{36E34EA5-55A7-4772-BB98-2F59CBFF97B6}"/>
          </ac:spMkLst>
        </pc:spChg>
        <pc:spChg chg="add">
          <ac:chgData name="Jennie Kerwin" userId="89cc6116eb6c0dac" providerId="LiveId" clId="{1F13A6F3-811A-43AD-94F7-5E577B415FFE}" dt="2019-11-06T13:39:20.800" v="327"/>
          <ac:spMkLst>
            <pc:docMk/>
            <pc:sldMk cId="637972776" sldId="351"/>
            <ac:spMk id="15" creationId="{C59F1FFA-C595-46C8-B574-A1C412251C79}"/>
          </ac:spMkLst>
        </pc:spChg>
        <pc:spChg chg="add">
          <ac:chgData name="Jennie Kerwin" userId="89cc6116eb6c0dac" providerId="LiveId" clId="{1F13A6F3-811A-43AD-94F7-5E577B415FFE}" dt="2019-11-06T13:39:20.800" v="327"/>
          <ac:spMkLst>
            <pc:docMk/>
            <pc:sldMk cId="637972776" sldId="351"/>
            <ac:spMk id="16" creationId="{1C52F0C3-42CD-40FC-869D-0A6DBCD059D8}"/>
          </ac:spMkLst>
        </pc:spChg>
        <pc:spChg chg="add">
          <ac:chgData name="Jennie Kerwin" userId="89cc6116eb6c0dac" providerId="LiveId" clId="{1F13A6F3-811A-43AD-94F7-5E577B415FFE}" dt="2019-11-06T13:39:20.800" v="327"/>
          <ac:spMkLst>
            <pc:docMk/>
            <pc:sldMk cId="637972776" sldId="351"/>
            <ac:spMk id="17" creationId="{6F8E41D9-8F05-448C-A348-0A47B417BF6E}"/>
          </ac:spMkLst>
        </pc:spChg>
        <pc:spChg chg="add">
          <ac:chgData name="Jennie Kerwin" userId="89cc6116eb6c0dac" providerId="LiveId" clId="{1F13A6F3-811A-43AD-94F7-5E577B415FFE}" dt="2019-11-06T13:39:20.800" v="327"/>
          <ac:spMkLst>
            <pc:docMk/>
            <pc:sldMk cId="637972776" sldId="351"/>
            <ac:spMk id="18" creationId="{B78E5559-AAC2-4304-ABE7-4D4F2BE987BC}"/>
          </ac:spMkLst>
        </pc:spChg>
        <pc:spChg chg="add">
          <ac:chgData name="Jennie Kerwin" userId="89cc6116eb6c0dac" providerId="LiveId" clId="{1F13A6F3-811A-43AD-94F7-5E577B415FFE}" dt="2019-11-06T13:39:20.800" v="327"/>
          <ac:spMkLst>
            <pc:docMk/>
            <pc:sldMk cId="637972776" sldId="351"/>
            <ac:spMk id="19" creationId="{9C94FC18-4DAA-4205-B4E5-088168AA8D4C}"/>
          </ac:spMkLst>
        </pc:spChg>
        <pc:spChg chg="add">
          <ac:chgData name="Jennie Kerwin" userId="89cc6116eb6c0dac" providerId="LiveId" clId="{1F13A6F3-811A-43AD-94F7-5E577B415FFE}" dt="2019-11-06T13:39:20.800" v="327"/>
          <ac:spMkLst>
            <pc:docMk/>
            <pc:sldMk cId="637972776" sldId="351"/>
            <ac:spMk id="20" creationId="{AD74A8D2-9F51-4B59-92FA-4F2FD6BCF620}"/>
          </ac:spMkLst>
        </pc:spChg>
        <pc:spChg chg="add">
          <ac:chgData name="Jennie Kerwin" userId="89cc6116eb6c0dac" providerId="LiveId" clId="{1F13A6F3-811A-43AD-94F7-5E577B415FFE}" dt="2019-11-06T13:39:20.800" v="327"/>
          <ac:spMkLst>
            <pc:docMk/>
            <pc:sldMk cId="637972776" sldId="351"/>
            <ac:spMk id="27" creationId="{7557C47E-8ACF-4702-B638-8E760949B300}"/>
          </ac:spMkLst>
        </pc:spChg>
        <pc:spChg chg="add">
          <ac:chgData name="Jennie Kerwin" userId="89cc6116eb6c0dac" providerId="LiveId" clId="{1F13A6F3-811A-43AD-94F7-5E577B415FFE}" dt="2019-11-06T13:39:20.800" v="327"/>
          <ac:spMkLst>
            <pc:docMk/>
            <pc:sldMk cId="637972776" sldId="351"/>
            <ac:spMk id="28" creationId="{B3410D66-3848-40E4-BE28-C508E4201CB4}"/>
          </ac:spMkLst>
        </pc:spChg>
        <pc:grpChg chg="add">
          <ac:chgData name="Jennie Kerwin" userId="89cc6116eb6c0dac" providerId="LiveId" clId="{1F13A6F3-811A-43AD-94F7-5E577B415FFE}" dt="2019-11-06T13:39:20.800" v="327"/>
          <ac:grpSpMkLst>
            <pc:docMk/>
            <pc:sldMk cId="637972776" sldId="351"/>
            <ac:grpSpMk id="21" creationId="{5563D896-EE6C-4040-9BEB-CE9C3BBF97E5}"/>
          </ac:grpSpMkLst>
        </pc:grpChg>
        <pc:grpChg chg="add">
          <ac:chgData name="Jennie Kerwin" userId="89cc6116eb6c0dac" providerId="LiveId" clId="{1F13A6F3-811A-43AD-94F7-5E577B415FFE}" dt="2019-11-06T13:39:20.800" v="327"/>
          <ac:grpSpMkLst>
            <pc:docMk/>
            <pc:sldMk cId="637972776" sldId="351"/>
            <ac:grpSpMk id="24" creationId="{56E8AA51-6202-4672-84F3-AD4A8AC45AE5}"/>
          </ac:grpSpMkLst>
        </pc:grpChg>
        <pc:picChg chg="add">
          <ac:chgData name="Jennie Kerwin" userId="89cc6116eb6c0dac" providerId="LiveId" clId="{1F13A6F3-811A-43AD-94F7-5E577B415FFE}" dt="2019-11-06T13:39:20.800" v="327"/>
          <ac:picMkLst>
            <pc:docMk/>
            <pc:sldMk cId="637972776" sldId="351"/>
            <ac:picMk id="5" creationId="{0C020B6D-4BBB-4914-B6BF-1D0B8E290610}"/>
          </ac:picMkLst>
        </pc:picChg>
        <pc:cxnChg chg="add">
          <ac:chgData name="Jennie Kerwin" userId="89cc6116eb6c0dac" providerId="LiveId" clId="{1F13A6F3-811A-43AD-94F7-5E577B415FFE}" dt="2019-11-06T13:39:20.800" v="327"/>
          <ac:cxnSpMkLst>
            <pc:docMk/>
            <pc:sldMk cId="637972776" sldId="351"/>
            <ac:cxnSpMk id="8" creationId="{7FEE2686-2C39-4106-B34B-0C9AB3DEE143}"/>
          </ac:cxnSpMkLst>
        </pc:cxnChg>
      </pc:sldChg>
      <pc:sldChg chg="addSp modSp modAnim">
        <pc:chgData name="Jennie Kerwin" userId="89cc6116eb6c0dac" providerId="LiveId" clId="{1F13A6F3-811A-43AD-94F7-5E577B415FFE}" dt="2019-11-06T13:36:35.443" v="305" actId="1038"/>
        <pc:sldMkLst>
          <pc:docMk/>
          <pc:sldMk cId="794256859" sldId="352"/>
        </pc:sldMkLst>
        <pc:spChg chg="add mod">
          <ac:chgData name="Jennie Kerwin" userId="89cc6116eb6c0dac" providerId="LiveId" clId="{1F13A6F3-811A-43AD-94F7-5E577B415FFE}" dt="2019-11-06T13:36:35.443" v="305" actId="1038"/>
          <ac:spMkLst>
            <pc:docMk/>
            <pc:sldMk cId="794256859" sldId="352"/>
            <ac:spMk id="5" creationId="{618F3B2E-E05F-4587-B915-0E738FA2331A}"/>
          </ac:spMkLst>
        </pc:spChg>
        <pc:grpChg chg="add mod">
          <ac:chgData name="Jennie Kerwin" userId="89cc6116eb6c0dac" providerId="LiveId" clId="{1F13A6F3-811A-43AD-94F7-5E577B415FFE}" dt="2019-11-06T13:36:35.443" v="305" actId="1038"/>
          <ac:grpSpMkLst>
            <pc:docMk/>
            <pc:sldMk cId="794256859" sldId="352"/>
            <ac:grpSpMk id="11" creationId="{C2417ED0-35A7-4246-9D1E-9DFF314CD195}"/>
          </ac:grpSpMkLst>
        </pc:grpChg>
        <pc:picChg chg="add mod">
          <ac:chgData name="Jennie Kerwin" userId="89cc6116eb6c0dac" providerId="LiveId" clId="{1F13A6F3-811A-43AD-94F7-5E577B415FFE}" dt="2019-11-06T13:36:35.443" v="305" actId="1038"/>
          <ac:picMkLst>
            <pc:docMk/>
            <pc:sldMk cId="794256859" sldId="352"/>
            <ac:picMk id="6" creationId="{A1A998FE-A467-4DA5-B153-D47F377D5242}"/>
          </ac:picMkLst>
        </pc:picChg>
        <pc:picChg chg="add mod">
          <ac:chgData name="Jennie Kerwin" userId="89cc6116eb6c0dac" providerId="LiveId" clId="{1F13A6F3-811A-43AD-94F7-5E577B415FFE}" dt="2019-11-06T13:36:35.443" v="305" actId="1038"/>
          <ac:picMkLst>
            <pc:docMk/>
            <pc:sldMk cId="794256859" sldId="352"/>
            <ac:picMk id="7" creationId="{C07EBCAB-E729-46B3-AA1F-3D2D9F7D562C}"/>
          </ac:picMkLst>
        </pc:picChg>
        <pc:picChg chg="add mod">
          <ac:chgData name="Jennie Kerwin" userId="89cc6116eb6c0dac" providerId="LiveId" clId="{1F13A6F3-811A-43AD-94F7-5E577B415FFE}" dt="2019-11-06T13:36:35.443" v="305" actId="1038"/>
          <ac:picMkLst>
            <pc:docMk/>
            <pc:sldMk cId="794256859" sldId="352"/>
            <ac:picMk id="8" creationId="{07B132DB-A9A1-47A9-961F-5A42CD2150AF}"/>
          </ac:picMkLst>
        </pc:picChg>
        <pc:picChg chg="add mod">
          <ac:chgData name="Jennie Kerwin" userId="89cc6116eb6c0dac" providerId="LiveId" clId="{1F13A6F3-811A-43AD-94F7-5E577B415FFE}" dt="2019-11-06T13:36:35.443" v="305" actId="1038"/>
          <ac:picMkLst>
            <pc:docMk/>
            <pc:sldMk cId="794256859" sldId="352"/>
            <ac:picMk id="9" creationId="{13A2F793-404B-4580-A7DA-51D68FC31E07}"/>
          </ac:picMkLst>
        </pc:picChg>
        <pc:picChg chg="add mod">
          <ac:chgData name="Jennie Kerwin" userId="89cc6116eb6c0dac" providerId="LiveId" clId="{1F13A6F3-811A-43AD-94F7-5E577B415FFE}" dt="2019-11-06T13:36:35.443" v="305" actId="1038"/>
          <ac:picMkLst>
            <pc:docMk/>
            <pc:sldMk cId="794256859" sldId="352"/>
            <ac:picMk id="15" creationId="{C5FD3DD9-4E98-43CF-B384-AE8F049BEAA5}"/>
          </ac:picMkLst>
        </pc:picChg>
        <pc:picChg chg="add mod">
          <ac:chgData name="Jennie Kerwin" userId="89cc6116eb6c0dac" providerId="LiveId" clId="{1F13A6F3-811A-43AD-94F7-5E577B415FFE}" dt="2019-11-06T13:36:35.443" v="305" actId="1038"/>
          <ac:picMkLst>
            <pc:docMk/>
            <pc:sldMk cId="794256859" sldId="352"/>
            <ac:picMk id="16" creationId="{890A2548-87D9-486B-878B-189532F52247}"/>
          </ac:picMkLst>
        </pc:picChg>
        <pc:picChg chg="add mod">
          <ac:chgData name="Jennie Kerwin" userId="89cc6116eb6c0dac" providerId="LiveId" clId="{1F13A6F3-811A-43AD-94F7-5E577B415FFE}" dt="2019-11-06T13:36:35.443" v="305" actId="1038"/>
          <ac:picMkLst>
            <pc:docMk/>
            <pc:sldMk cId="794256859" sldId="352"/>
            <ac:picMk id="17" creationId="{1F3402CD-916D-4B86-8A5A-3AB800CAD396}"/>
          </ac:picMkLst>
        </pc:picChg>
      </pc:sldChg>
      <pc:sldChg chg="del">
        <pc:chgData name="Jennie Kerwin" userId="89cc6116eb6c0dac" providerId="LiveId" clId="{1F13A6F3-811A-43AD-94F7-5E577B415FFE}" dt="2019-11-06T14:07:06.485" v="606" actId="2696"/>
        <pc:sldMkLst>
          <pc:docMk/>
          <pc:sldMk cId="1109722874" sldId="353"/>
        </pc:sldMkLst>
      </pc:sldChg>
      <pc:sldChg chg="del">
        <pc:chgData name="Jennie Kerwin" userId="89cc6116eb6c0dac" providerId="LiveId" clId="{1F13A6F3-811A-43AD-94F7-5E577B415FFE}" dt="2019-11-06T14:07:05.559" v="605" actId="2696"/>
        <pc:sldMkLst>
          <pc:docMk/>
          <pc:sldMk cId="2083929624" sldId="354"/>
        </pc:sldMkLst>
      </pc:sldChg>
      <pc:sldChg chg="addSp modSp modAnim">
        <pc:chgData name="Jennie Kerwin" userId="89cc6116eb6c0dac" providerId="LiveId" clId="{1F13A6F3-811A-43AD-94F7-5E577B415FFE}" dt="2019-11-06T17:02:24.705" v="931"/>
        <pc:sldMkLst>
          <pc:docMk/>
          <pc:sldMk cId="382526719" sldId="355"/>
        </pc:sldMkLst>
        <pc:spChg chg="mod">
          <ac:chgData name="Jennie Kerwin" userId="89cc6116eb6c0dac" providerId="LiveId" clId="{1F13A6F3-811A-43AD-94F7-5E577B415FFE}" dt="2019-11-06T16:58:54.684" v="727" actId="20577"/>
          <ac:spMkLst>
            <pc:docMk/>
            <pc:sldMk cId="382526719" sldId="355"/>
            <ac:spMk id="6" creationId="{DCA59A0A-82C8-46D3-9625-F5E215764C7F}"/>
          </ac:spMkLst>
        </pc:spChg>
        <pc:spChg chg="mod">
          <ac:chgData name="Jennie Kerwin" userId="89cc6116eb6c0dac" providerId="LiveId" clId="{1F13A6F3-811A-43AD-94F7-5E577B415FFE}" dt="2019-11-06T16:59:23.969" v="731" actId="20577"/>
          <ac:spMkLst>
            <pc:docMk/>
            <pc:sldMk cId="382526719" sldId="355"/>
            <ac:spMk id="11" creationId="{4E9F2ED4-B2E8-4258-8ED1-AF94E7BB20CA}"/>
          </ac:spMkLst>
        </pc:spChg>
        <pc:spChg chg="mod">
          <ac:chgData name="Jennie Kerwin" userId="89cc6116eb6c0dac" providerId="LiveId" clId="{1F13A6F3-811A-43AD-94F7-5E577B415FFE}" dt="2019-11-06T16:59:26.810" v="733" actId="20577"/>
          <ac:spMkLst>
            <pc:docMk/>
            <pc:sldMk cId="382526719" sldId="355"/>
            <ac:spMk id="15" creationId="{6BDB273C-8217-47FB-8D1B-57E819DBDDD0}"/>
          </ac:spMkLst>
        </pc:spChg>
        <pc:spChg chg="mod">
          <ac:chgData name="Jennie Kerwin" userId="89cc6116eb6c0dac" providerId="LiveId" clId="{1F13A6F3-811A-43AD-94F7-5E577B415FFE}" dt="2019-11-06T16:59:32.211" v="737" actId="20577"/>
          <ac:spMkLst>
            <pc:docMk/>
            <pc:sldMk cId="382526719" sldId="355"/>
            <ac:spMk id="18" creationId="{83E6C11A-6F52-4647-8073-828F9C6A89EB}"/>
          </ac:spMkLst>
        </pc:spChg>
        <pc:spChg chg="mod">
          <ac:chgData name="Jennie Kerwin" userId="89cc6116eb6c0dac" providerId="LiveId" clId="{1F13A6F3-811A-43AD-94F7-5E577B415FFE}" dt="2019-11-06T16:59:35.146" v="740" actId="6549"/>
          <ac:spMkLst>
            <pc:docMk/>
            <pc:sldMk cId="382526719" sldId="355"/>
            <ac:spMk id="21" creationId="{44EB4E4C-BDBB-4F13-B691-1469AB6C3DBD}"/>
          </ac:spMkLst>
        </pc:spChg>
        <pc:spChg chg="mod">
          <ac:chgData name="Jennie Kerwin" userId="89cc6116eb6c0dac" providerId="LiveId" clId="{1F13A6F3-811A-43AD-94F7-5E577B415FFE}" dt="2019-11-06T16:59:38.468" v="742" actId="6549"/>
          <ac:spMkLst>
            <pc:docMk/>
            <pc:sldMk cId="382526719" sldId="355"/>
            <ac:spMk id="24" creationId="{53E6FA9E-EE14-46A5-84DB-DBB806E96206}"/>
          </ac:spMkLst>
        </pc:spChg>
        <pc:spChg chg="mod">
          <ac:chgData name="Jennie Kerwin" userId="89cc6116eb6c0dac" providerId="LiveId" clId="{1F13A6F3-811A-43AD-94F7-5E577B415FFE}" dt="2019-11-06T16:59:41.824" v="744" actId="6549"/>
          <ac:spMkLst>
            <pc:docMk/>
            <pc:sldMk cId="382526719" sldId="355"/>
            <ac:spMk id="27" creationId="{99589E5B-2E60-4FBB-9CE7-126D83B99FF5}"/>
          </ac:spMkLst>
        </pc:spChg>
        <pc:spChg chg="mod">
          <ac:chgData name="Jennie Kerwin" userId="89cc6116eb6c0dac" providerId="LiveId" clId="{1F13A6F3-811A-43AD-94F7-5E577B415FFE}" dt="2019-11-06T16:59:45.493" v="748" actId="20577"/>
          <ac:spMkLst>
            <pc:docMk/>
            <pc:sldMk cId="382526719" sldId="355"/>
            <ac:spMk id="30" creationId="{65683AF5-3328-4D90-A338-1B5EAE891072}"/>
          </ac:spMkLst>
        </pc:spChg>
        <pc:spChg chg="mod">
          <ac:chgData name="Jennie Kerwin" userId="89cc6116eb6c0dac" providerId="LiveId" clId="{1F13A6F3-811A-43AD-94F7-5E577B415FFE}" dt="2019-11-06T16:59:49.146" v="752" actId="20577"/>
          <ac:spMkLst>
            <pc:docMk/>
            <pc:sldMk cId="382526719" sldId="355"/>
            <ac:spMk id="33" creationId="{5330F79E-31E9-46DF-98BA-B1234CA0326B}"/>
          </ac:spMkLst>
        </pc:spChg>
        <pc:spChg chg="mod">
          <ac:chgData name="Jennie Kerwin" userId="89cc6116eb6c0dac" providerId="LiveId" clId="{1F13A6F3-811A-43AD-94F7-5E577B415FFE}" dt="2019-11-06T16:59:55.540" v="756" actId="6549"/>
          <ac:spMkLst>
            <pc:docMk/>
            <pc:sldMk cId="382526719" sldId="355"/>
            <ac:spMk id="36" creationId="{1358361A-6305-49E9-ABA0-A1B5B0378613}"/>
          </ac:spMkLst>
        </pc:spChg>
        <pc:spChg chg="mod">
          <ac:chgData name="Jennie Kerwin" userId="89cc6116eb6c0dac" providerId="LiveId" clId="{1F13A6F3-811A-43AD-94F7-5E577B415FFE}" dt="2019-11-06T16:59:58.926" v="758" actId="6549"/>
          <ac:spMkLst>
            <pc:docMk/>
            <pc:sldMk cId="382526719" sldId="355"/>
            <ac:spMk id="39" creationId="{D9DAD130-BD33-4D73-8F48-4FD618395554}"/>
          </ac:spMkLst>
        </pc:spChg>
        <pc:spChg chg="mod">
          <ac:chgData name="Jennie Kerwin" userId="89cc6116eb6c0dac" providerId="LiveId" clId="{1F13A6F3-811A-43AD-94F7-5E577B415FFE}" dt="2019-11-06T17:02:10.130" v="929" actId="20577"/>
          <ac:spMkLst>
            <pc:docMk/>
            <pc:sldMk cId="382526719" sldId="355"/>
            <ac:spMk id="42" creationId="{A92C3F6D-67DE-40E1-ACFA-32A4FD6A0E2C}"/>
          </ac:spMkLst>
        </pc:spChg>
        <pc:grpChg chg="add mod">
          <ac:chgData name="Jennie Kerwin" userId="89cc6116eb6c0dac" providerId="LiveId" clId="{1F13A6F3-811A-43AD-94F7-5E577B415FFE}" dt="2019-11-06T16:58:09.530" v="722" actId="1076"/>
          <ac:grpSpMkLst>
            <pc:docMk/>
            <pc:sldMk cId="382526719" sldId="355"/>
            <ac:grpSpMk id="5" creationId="{E9F10F11-AE74-491D-BDB5-1A6483661836}"/>
          </ac:grpSpMkLst>
        </pc:grpChg>
        <pc:grpChg chg="add mod">
          <ac:chgData name="Jennie Kerwin" userId="89cc6116eb6c0dac" providerId="LiveId" clId="{1F13A6F3-811A-43AD-94F7-5E577B415FFE}" dt="2019-11-06T17:02:17.030" v="930" actId="1076"/>
          <ac:grpSpMkLst>
            <pc:docMk/>
            <pc:sldMk cId="382526719" sldId="355"/>
            <ac:grpSpMk id="8" creationId="{D21F6C17-711C-4724-8809-63436EEB0FD7}"/>
          </ac:grpSpMkLst>
        </pc:grpChg>
        <pc:grpChg chg="add mod">
          <ac:chgData name="Jennie Kerwin" userId="89cc6116eb6c0dac" providerId="LiveId" clId="{1F13A6F3-811A-43AD-94F7-5E577B415FFE}" dt="2019-11-06T17:02:17.030" v="930" actId="1076"/>
          <ac:grpSpMkLst>
            <pc:docMk/>
            <pc:sldMk cId="382526719" sldId="355"/>
            <ac:grpSpMk id="13" creationId="{224F7EE5-17F3-41B9-9E94-46F1D895521D}"/>
          </ac:grpSpMkLst>
        </pc:grpChg>
        <pc:grpChg chg="add mod">
          <ac:chgData name="Jennie Kerwin" userId="89cc6116eb6c0dac" providerId="LiveId" clId="{1F13A6F3-811A-43AD-94F7-5E577B415FFE}" dt="2019-11-06T17:02:17.030" v="930" actId="1076"/>
          <ac:grpSpMkLst>
            <pc:docMk/>
            <pc:sldMk cId="382526719" sldId="355"/>
            <ac:grpSpMk id="16" creationId="{BFD40216-245E-40AB-BCA1-C6CDAF97D1DF}"/>
          </ac:grpSpMkLst>
        </pc:grpChg>
        <pc:grpChg chg="add mod">
          <ac:chgData name="Jennie Kerwin" userId="89cc6116eb6c0dac" providerId="LiveId" clId="{1F13A6F3-811A-43AD-94F7-5E577B415FFE}" dt="2019-11-06T17:02:17.030" v="930" actId="1076"/>
          <ac:grpSpMkLst>
            <pc:docMk/>
            <pc:sldMk cId="382526719" sldId="355"/>
            <ac:grpSpMk id="19" creationId="{985C0649-11E3-4888-B5A0-261AD5A3C69E}"/>
          </ac:grpSpMkLst>
        </pc:grpChg>
        <pc:grpChg chg="add mod">
          <ac:chgData name="Jennie Kerwin" userId="89cc6116eb6c0dac" providerId="LiveId" clId="{1F13A6F3-811A-43AD-94F7-5E577B415FFE}" dt="2019-11-06T17:02:17.030" v="930" actId="1076"/>
          <ac:grpSpMkLst>
            <pc:docMk/>
            <pc:sldMk cId="382526719" sldId="355"/>
            <ac:grpSpMk id="22" creationId="{E36CFABF-5FAC-47AD-B1AD-F642DECC29D5}"/>
          </ac:grpSpMkLst>
        </pc:grpChg>
        <pc:grpChg chg="add mod">
          <ac:chgData name="Jennie Kerwin" userId="89cc6116eb6c0dac" providerId="LiveId" clId="{1F13A6F3-811A-43AD-94F7-5E577B415FFE}" dt="2019-11-06T17:02:17.030" v="930" actId="1076"/>
          <ac:grpSpMkLst>
            <pc:docMk/>
            <pc:sldMk cId="382526719" sldId="355"/>
            <ac:grpSpMk id="25" creationId="{F40A349E-D11A-4398-BF9D-56BCEF316397}"/>
          </ac:grpSpMkLst>
        </pc:grpChg>
        <pc:grpChg chg="add mod">
          <ac:chgData name="Jennie Kerwin" userId="89cc6116eb6c0dac" providerId="LiveId" clId="{1F13A6F3-811A-43AD-94F7-5E577B415FFE}" dt="2019-11-06T17:02:17.030" v="930" actId="1076"/>
          <ac:grpSpMkLst>
            <pc:docMk/>
            <pc:sldMk cId="382526719" sldId="355"/>
            <ac:grpSpMk id="28" creationId="{3F81AF95-D310-4FEE-865D-A4073DB0F258}"/>
          </ac:grpSpMkLst>
        </pc:grpChg>
        <pc:grpChg chg="add mod">
          <ac:chgData name="Jennie Kerwin" userId="89cc6116eb6c0dac" providerId="LiveId" clId="{1F13A6F3-811A-43AD-94F7-5E577B415FFE}" dt="2019-11-06T17:02:17.030" v="930" actId="1076"/>
          <ac:grpSpMkLst>
            <pc:docMk/>
            <pc:sldMk cId="382526719" sldId="355"/>
            <ac:grpSpMk id="31" creationId="{1706ED20-3FA6-4851-A2CC-6F4B0358F98F}"/>
          </ac:grpSpMkLst>
        </pc:grpChg>
        <pc:grpChg chg="add mod">
          <ac:chgData name="Jennie Kerwin" userId="89cc6116eb6c0dac" providerId="LiveId" clId="{1F13A6F3-811A-43AD-94F7-5E577B415FFE}" dt="2019-11-06T17:02:17.030" v="930" actId="1076"/>
          <ac:grpSpMkLst>
            <pc:docMk/>
            <pc:sldMk cId="382526719" sldId="355"/>
            <ac:grpSpMk id="34" creationId="{0628B156-D7F3-4840-B33C-EF85D2CA1195}"/>
          </ac:grpSpMkLst>
        </pc:grpChg>
        <pc:grpChg chg="add mod">
          <ac:chgData name="Jennie Kerwin" userId="89cc6116eb6c0dac" providerId="LiveId" clId="{1F13A6F3-811A-43AD-94F7-5E577B415FFE}" dt="2019-11-06T17:02:17.030" v="930" actId="1076"/>
          <ac:grpSpMkLst>
            <pc:docMk/>
            <pc:sldMk cId="382526719" sldId="355"/>
            <ac:grpSpMk id="37" creationId="{6BC6CD02-036E-449C-B7B3-C20EE7434C0B}"/>
          </ac:grpSpMkLst>
        </pc:grpChg>
        <pc:grpChg chg="add mod">
          <ac:chgData name="Jennie Kerwin" userId="89cc6116eb6c0dac" providerId="LiveId" clId="{1F13A6F3-811A-43AD-94F7-5E577B415FFE}" dt="2019-11-06T17:02:17.030" v="930" actId="1076"/>
          <ac:grpSpMkLst>
            <pc:docMk/>
            <pc:sldMk cId="382526719" sldId="355"/>
            <ac:grpSpMk id="40" creationId="{9DF4693C-222C-499C-B184-C99BAEF4AB2D}"/>
          </ac:grpSpMkLst>
        </pc:grpChg>
      </pc:sldChg>
      <pc:sldChg chg="addSp modSp modAnim">
        <pc:chgData name="Jennie Kerwin" userId="89cc6116eb6c0dac" providerId="LiveId" clId="{1F13A6F3-811A-43AD-94F7-5E577B415FFE}" dt="2019-11-06T16:57:55.464" v="720" actId="14100"/>
        <pc:sldMkLst>
          <pc:docMk/>
          <pc:sldMk cId="4200700965" sldId="356"/>
        </pc:sldMkLst>
        <pc:spChg chg="add mod">
          <ac:chgData name="Jennie Kerwin" userId="89cc6116eb6c0dac" providerId="LiveId" clId="{1F13A6F3-811A-43AD-94F7-5E577B415FFE}" dt="2019-11-06T14:42:15.791" v="709" actId="20577"/>
          <ac:spMkLst>
            <pc:docMk/>
            <pc:sldMk cId="4200700965" sldId="356"/>
            <ac:spMk id="5" creationId="{614EBA0F-8BEE-46F2-B192-C23B660BA7A5}"/>
          </ac:spMkLst>
        </pc:spChg>
        <pc:spChg chg="add mod">
          <ac:chgData name="Jennie Kerwin" userId="89cc6116eb6c0dac" providerId="LiveId" clId="{1F13A6F3-811A-43AD-94F7-5E577B415FFE}" dt="2019-11-06T16:57:55.464" v="720" actId="14100"/>
          <ac:spMkLst>
            <pc:docMk/>
            <pc:sldMk cId="4200700965" sldId="356"/>
            <ac:spMk id="6" creationId="{C2A52742-6B0A-4EA5-8701-4C66B0BDC5C1}"/>
          </ac:spMkLst>
        </pc:spChg>
        <pc:spChg chg="add">
          <ac:chgData name="Jennie Kerwin" userId="89cc6116eb6c0dac" providerId="LiveId" clId="{1F13A6F3-811A-43AD-94F7-5E577B415FFE}" dt="2019-11-06T14:42:27.013" v="710"/>
          <ac:spMkLst>
            <pc:docMk/>
            <pc:sldMk cId="4200700965" sldId="356"/>
            <ac:spMk id="15" creationId="{DE53020D-DF25-4939-8B38-EB2324CED157}"/>
          </ac:spMkLst>
        </pc:spChg>
        <pc:spChg chg="add">
          <ac:chgData name="Jennie Kerwin" userId="89cc6116eb6c0dac" providerId="LiveId" clId="{1F13A6F3-811A-43AD-94F7-5E577B415FFE}" dt="2019-11-06T14:42:27.013" v="710"/>
          <ac:spMkLst>
            <pc:docMk/>
            <pc:sldMk cId="4200700965" sldId="356"/>
            <ac:spMk id="16" creationId="{CAC84DB9-8BC0-4D0F-AA91-90E4D0EB76EC}"/>
          </ac:spMkLst>
        </pc:spChg>
        <pc:spChg chg="add">
          <ac:chgData name="Jennie Kerwin" userId="89cc6116eb6c0dac" providerId="LiveId" clId="{1F13A6F3-811A-43AD-94F7-5E577B415FFE}" dt="2019-11-06T14:42:27.013" v="710"/>
          <ac:spMkLst>
            <pc:docMk/>
            <pc:sldMk cId="4200700965" sldId="356"/>
            <ac:spMk id="20" creationId="{63B45F0F-40CE-4748-AA13-3C39B49DD47E}"/>
          </ac:spMkLst>
        </pc:spChg>
        <pc:grpChg chg="add">
          <ac:chgData name="Jennie Kerwin" userId="89cc6116eb6c0dac" providerId="LiveId" clId="{1F13A6F3-811A-43AD-94F7-5E577B415FFE}" dt="2019-11-06T14:42:27.013" v="710"/>
          <ac:grpSpMkLst>
            <pc:docMk/>
            <pc:sldMk cId="4200700965" sldId="356"/>
            <ac:grpSpMk id="7" creationId="{F4F978EC-FBCE-432A-B7EF-5A43DA99F12E}"/>
          </ac:grpSpMkLst>
        </pc:grpChg>
        <pc:grpChg chg="add">
          <ac:chgData name="Jennie Kerwin" userId="89cc6116eb6c0dac" providerId="LiveId" clId="{1F13A6F3-811A-43AD-94F7-5E577B415FFE}" dt="2019-11-06T14:42:27.013" v="710"/>
          <ac:grpSpMkLst>
            <pc:docMk/>
            <pc:sldMk cId="4200700965" sldId="356"/>
            <ac:grpSpMk id="11" creationId="{691DE7EA-C78E-4E1F-A9AA-2D4BB7D67165}"/>
          </ac:grpSpMkLst>
        </pc:grpChg>
        <pc:grpChg chg="add">
          <ac:chgData name="Jennie Kerwin" userId="89cc6116eb6c0dac" providerId="LiveId" clId="{1F13A6F3-811A-43AD-94F7-5E577B415FFE}" dt="2019-11-06T14:42:27.013" v="710"/>
          <ac:grpSpMkLst>
            <pc:docMk/>
            <pc:sldMk cId="4200700965" sldId="356"/>
            <ac:grpSpMk id="17" creationId="{6C19D76E-F5CD-42C0-B02F-64697145FBD2}"/>
          </ac:grpSpMkLst>
        </pc:grpChg>
      </pc:sldChg>
    </pc:docChg>
  </pc:docChgLst>
  <pc:docChgLst>
    <pc:chgData name="Jennie Kerwin" userId="89cc6116eb6c0dac" providerId="LiveId" clId="{964CF8E5-EB72-463D-96CB-C4D795EF592F}"/>
    <pc:docChg chg="custSel delSld modSld sldOrd modSection">
      <pc:chgData name="Jennie Kerwin" userId="89cc6116eb6c0dac" providerId="LiveId" clId="{964CF8E5-EB72-463D-96CB-C4D795EF592F}" dt="2019-11-07T16:47:53.466" v="405" actId="113"/>
      <pc:docMkLst>
        <pc:docMk/>
      </pc:docMkLst>
      <pc:sldChg chg="del">
        <pc:chgData name="Jennie Kerwin" userId="89cc6116eb6c0dac" providerId="LiveId" clId="{964CF8E5-EB72-463D-96CB-C4D795EF592F}" dt="2019-11-07T12:47:13.050" v="360" actId="2696"/>
        <pc:sldMkLst>
          <pc:docMk/>
          <pc:sldMk cId="2024834636" sldId="281"/>
        </pc:sldMkLst>
      </pc:sldChg>
      <pc:sldChg chg="modNotesTx">
        <pc:chgData name="Jennie Kerwin" userId="89cc6116eb6c0dac" providerId="LiveId" clId="{964CF8E5-EB72-463D-96CB-C4D795EF592F}" dt="2019-11-07T12:15:18.472" v="334" actId="20577"/>
        <pc:sldMkLst>
          <pc:docMk/>
          <pc:sldMk cId="2966993120" sldId="287"/>
        </pc:sldMkLst>
      </pc:sldChg>
      <pc:sldChg chg="modSp">
        <pc:chgData name="Jennie Kerwin" userId="89cc6116eb6c0dac" providerId="LiveId" clId="{964CF8E5-EB72-463D-96CB-C4D795EF592F}" dt="2019-11-07T12:55:54.824" v="383" actId="1076"/>
        <pc:sldMkLst>
          <pc:docMk/>
          <pc:sldMk cId="3709684196" sldId="293"/>
        </pc:sldMkLst>
        <pc:spChg chg="mod">
          <ac:chgData name="Jennie Kerwin" userId="89cc6116eb6c0dac" providerId="LiveId" clId="{964CF8E5-EB72-463D-96CB-C4D795EF592F}" dt="2019-11-07T12:55:54.824" v="383" actId="1076"/>
          <ac:spMkLst>
            <pc:docMk/>
            <pc:sldMk cId="3709684196" sldId="293"/>
            <ac:spMk id="6" creationId="{38A696FD-F968-4284-B1B6-370B9F62C2DE}"/>
          </ac:spMkLst>
        </pc:spChg>
        <pc:spChg chg="mod">
          <ac:chgData name="Jennie Kerwin" userId="89cc6116eb6c0dac" providerId="LiveId" clId="{964CF8E5-EB72-463D-96CB-C4D795EF592F}" dt="2019-11-07T12:55:36.114" v="379" actId="113"/>
          <ac:spMkLst>
            <pc:docMk/>
            <pc:sldMk cId="3709684196" sldId="293"/>
            <ac:spMk id="7" creationId="{665DD812-1949-49A1-B769-2891D643EA15}"/>
          </ac:spMkLst>
        </pc:spChg>
        <pc:spChg chg="mod">
          <ac:chgData name="Jennie Kerwin" userId="89cc6116eb6c0dac" providerId="LiveId" clId="{964CF8E5-EB72-463D-96CB-C4D795EF592F}" dt="2019-11-07T12:55:28.951" v="377" actId="113"/>
          <ac:spMkLst>
            <pc:docMk/>
            <pc:sldMk cId="3709684196" sldId="293"/>
            <ac:spMk id="8" creationId="{0D58E9AB-F158-48C3-87A8-5D8B89C75F26}"/>
          </ac:spMkLst>
        </pc:spChg>
      </pc:sldChg>
      <pc:sldChg chg="modSp">
        <pc:chgData name="Jennie Kerwin" userId="89cc6116eb6c0dac" providerId="LiveId" clId="{964CF8E5-EB72-463D-96CB-C4D795EF592F}" dt="2019-11-07T12:57:45.491" v="397" actId="14100"/>
        <pc:sldMkLst>
          <pc:docMk/>
          <pc:sldMk cId="1182125011" sldId="301"/>
        </pc:sldMkLst>
        <pc:spChg chg="mod">
          <ac:chgData name="Jennie Kerwin" userId="89cc6116eb6c0dac" providerId="LiveId" clId="{964CF8E5-EB72-463D-96CB-C4D795EF592F}" dt="2019-11-07T12:57:28.277" v="393" actId="255"/>
          <ac:spMkLst>
            <pc:docMk/>
            <pc:sldMk cId="1182125011" sldId="301"/>
            <ac:spMk id="6" creationId="{D36EA7DD-0AC9-4F62-88EE-92687506C751}"/>
          </ac:spMkLst>
        </pc:spChg>
        <pc:spChg chg="mod">
          <ac:chgData name="Jennie Kerwin" userId="89cc6116eb6c0dac" providerId="LiveId" clId="{964CF8E5-EB72-463D-96CB-C4D795EF592F}" dt="2019-11-07T12:57:45.491" v="397" actId="14100"/>
          <ac:spMkLst>
            <pc:docMk/>
            <pc:sldMk cId="1182125011" sldId="301"/>
            <ac:spMk id="8" creationId="{97FCC569-5DFB-4871-9E3D-35B446CCD300}"/>
          </ac:spMkLst>
        </pc:spChg>
        <pc:spChg chg="mod">
          <ac:chgData name="Jennie Kerwin" userId="89cc6116eb6c0dac" providerId="LiveId" clId="{964CF8E5-EB72-463D-96CB-C4D795EF592F}" dt="2019-11-07T12:57:38.048" v="395" actId="255"/>
          <ac:spMkLst>
            <pc:docMk/>
            <pc:sldMk cId="1182125011" sldId="301"/>
            <ac:spMk id="11" creationId="{491E4541-1AFB-4B86-B548-4B0329143553}"/>
          </ac:spMkLst>
        </pc:spChg>
      </pc:sldChg>
      <pc:sldChg chg="modAnim">
        <pc:chgData name="Jennie Kerwin" userId="89cc6116eb6c0dac" providerId="LiveId" clId="{964CF8E5-EB72-463D-96CB-C4D795EF592F}" dt="2019-11-07T12:49:41.098" v="364"/>
        <pc:sldMkLst>
          <pc:docMk/>
          <pc:sldMk cId="2166013859" sldId="308"/>
        </pc:sldMkLst>
      </pc:sldChg>
      <pc:sldChg chg="modSp">
        <pc:chgData name="Jennie Kerwin" userId="89cc6116eb6c0dac" providerId="LiveId" clId="{964CF8E5-EB72-463D-96CB-C4D795EF592F}" dt="2019-11-07T12:59:09.172" v="402" actId="255"/>
        <pc:sldMkLst>
          <pc:docMk/>
          <pc:sldMk cId="281027070" sldId="312"/>
        </pc:sldMkLst>
        <pc:spChg chg="mod">
          <ac:chgData name="Jennie Kerwin" userId="89cc6116eb6c0dac" providerId="LiveId" clId="{964CF8E5-EB72-463D-96CB-C4D795EF592F}" dt="2019-11-07T12:59:09.172" v="402" actId="255"/>
          <ac:spMkLst>
            <pc:docMk/>
            <pc:sldMk cId="281027070" sldId="312"/>
            <ac:spMk id="6" creationId="{05FA770C-BA3F-4D18-A4A8-00CAB5C8E678}"/>
          </ac:spMkLst>
        </pc:spChg>
      </pc:sldChg>
      <pc:sldChg chg="addSp">
        <pc:chgData name="Jennie Kerwin" userId="89cc6116eb6c0dac" providerId="LiveId" clId="{964CF8E5-EB72-463D-96CB-C4D795EF592F}" dt="2019-11-07T09:14:38.917" v="3"/>
        <pc:sldMkLst>
          <pc:docMk/>
          <pc:sldMk cId="1887791837" sldId="315"/>
        </pc:sldMkLst>
        <pc:grpChg chg="add">
          <ac:chgData name="Jennie Kerwin" userId="89cc6116eb6c0dac" providerId="LiveId" clId="{964CF8E5-EB72-463D-96CB-C4D795EF592F}" dt="2019-11-07T09:14:38.917" v="3"/>
          <ac:grpSpMkLst>
            <pc:docMk/>
            <pc:sldMk cId="1887791837" sldId="315"/>
            <ac:grpSpMk id="7" creationId="{09A753BC-B9AC-4ECF-BD90-3FB7A35FA825}"/>
          </ac:grpSpMkLst>
        </pc:grpChg>
        <pc:picChg chg="add">
          <ac:chgData name="Jennie Kerwin" userId="89cc6116eb6c0dac" providerId="LiveId" clId="{964CF8E5-EB72-463D-96CB-C4D795EF592F}" dt="2019-11-07T09:14:38.917" v="3"/>
          <ac:picMkLst>
            <pc:docMk/>
            <pc:sldMk cId="1887791837" sldId="315"/>
            <ac:picMk id="6" creationId="{D69E9FE5-018E-4E45-B49C-9751FCB2B031}"/>
          </ac:picMkLst>
        </pc:picChg>
      </pc:sldChg>
      <pc:sldChg chg="addSp modSp modAnim modNotesTx">
        <pc:chgData name="Jennie Kerwin" userId="89cc6116eb6c0dac" providerId="LiveId" clId="{964CF8E5-EB72-463D-96CB-C4D795EF592F}" dt="2019-11-07T09:25:44.559" v="130" actId="20577"/>
        <pc:sldMkLst>
          <pc:docMk/>
          <pc:sldMk cId="2892733252" sldId="316"/>
        </pc:sldMkLst>
        <pc:spChg chg="add mod">
          <ac:chgData name="Jennie Kerwin" userId="89cc6116eb6c0dac" providerId="LiveId" clId="{964CF8E5-EB72-463D-96CB-C4D795EF592F}" dt="2019-11-07T09:23:25.942" v="93" actId="1036"/>
          <ac:spMkLst>
            <pc:docMk/>
            <pc:sldMk cId="2892733252" sldId="316"/>
            <ac:spMk id="5" creationId="{E8D3115C-DB54-4429-86EC-5AFC96CF7D4A}"/>
          </ac:spMkLst>
        </pc:spChg>
        <pc:spChg chg="add mod">
          <ac:chgData name="Jennie Kerwin" userId="89cc6116eb6c0dac" providerId="LiveId" clId="{964CF8E5-EB72-463D-96CB-C4D795EF592F}" dt="2019-11-07T09:24:04.378" v="96" actId="14100"/>
          <ac:spMkLst>
            <pc:docMk/>
            <pc:sldMk cId="2892733252" sldId="316"/>
            <ac:spMk id="6" creationId="{44C93454-72E1-4E07-83A2-F4A7821CE7F6}"/>
          </ac:spMkLst>
        </pc:spChg>
        <pc:spChg chg="add mod">
          <ac:chgData name="Jennie Kerwin" userId="89cc6116eb6c0dac" providerId="LiveId" clId="{964CF8E5-EB72-463D-96CB-C4D795EF592F}" dt="2019-11-07T09:23:25.942" v="93" actId="1036"/>
          <ac:spMkLst>
            <pc:docMk/>
            <pc:sldMk cId="2892733252" sldId="316"/>
            <ac:spMk id="7" creationId="{F3BEEC67-581F-4FA2-8614-971997DB081C}"/>
          </ac:spMkLst>
        </pc:spChg>
        <pc:spChg chg="add mod">
          <ac:chgData name="Jennie Kerwin" userId="89cc6116eb6c0dac" providerId="LiveId" clId="{964CF8E5-EB72-463D-96CB-C4D795EF592F}" dt="2019-11-07T09:23:25.942" v="93" actId="1036"/>
          <ac:spMkLst>
            <pc:docMk/>
            <pc:sldMk cId="2892733252" sldId="316"/>
            <ac:spMk id="8" creationId="{85611F38-EE3A-4BDE-A444-B4DA2D653D02}"/>
          </ac:spMkLst>
        </pc:spChg>
        <pc:spChg chg="add mod">
          <ac:chgData name="Jennie Kerwin" userId="89cc6116eb6c0dac" providerId="LiveId" clId="{964CF8E5-EB72-463D-96CB-C4D795EF592F}" dt="2019-11-07T09:23:25.942" v="93" actId="1036"/>
          <ac:spMkLst>
            <pc:docMk/>
            <pc:sldMk cId="2892733252" sldId="316"/>
            <ac:spMk id="9" creationId="{544C4A10-C576-4018-A0A5-9A6D71CA08F0}"/>
          </ac:spMkLst>
        </pc:spChg>
        <pc:spChg chg="add mod">
          <ac:chgData name="Jennie Kerwin" userId="89cc6116eb6c0dac" providerId="LiveId" clId="{964CF8E5-EB72-463D-96CB-C4D795EF592F}" dt="2019-11-07T09:23:25.942" v="93" actId="1036"/>
          <ac:spMkLst>
            <pc:docMk/>
            <pc:sldMk cId="2892733252" sldId="316"/>
            <ac:spMk id="11" creationId="{DDF86254-966C-45D0-89EE-7AB823FAA8A0}"/>
          </ac:spMkLst>
        </pc:spChg>
        <pc:spChg chg="add mod">
          <ac:chgData name="Jennie Kerwin" userId="89cc6116eb6c0dac" providerId="LiveId" clId="{964CF8E5-EB72-463D-96CB-C4D795EF592F}" dt="2019-11-07T09:23:25.942" v="93" actId="1036"/>
          <ac:spMkLst>
            <pc:docMk/>
            <pc:sldMk cId="2892733252" sldId="316"/>
            <ac:spMk id="13" creationId="{1F907411-2844-47E5-B330-D1F18C372C75}"/>
          </ac:spMkLst>
        </pc:spChg>
        <pc:spChg chg="add mod">
          <ac:chgData name="Jennie Kerwin" userId="89cc6116eb6c0dac" providerId="LiveId" clId="{964CF8E5-EB72-463D-96CB-C4D795EF592F}" dt="2019-11-07T09:23:25.942" v="93" actId="1036"/>
          <ac:spMkLst>
            <pc:docMk/>
            <pc:sldMk cId="2892733252" sldId="316"/>
            <ac:spMk id="14" creationId="{09B4C55C-648B-42F1-BF74-F0AADB462D43}"/>
          </ac:spMkLst>
        </pc:spChg>
        <pc:spChg chg="add mod">
          <ac:chgData name="Jennie Kerwin" userId="89cc6116eb6c0dac" providerId="LiveId" clId="{964CF8E5-EB72-463D-96CB-C4D795EF592F}" dt="2019-11-07T09:23:25.942" v="93" actId="1036"/>
          <ac:spMkLst>
            <pc:docMk/>
            <pc:sldMk cId="2892733252" sldId="316"/>
            <ac:spMk id="15" creationId="{3934206A-930E-435A-B0FA-3994ECF152AF}"/>
          </ac:spMkLst>
        </pc:spChg>
        <pc:spChg chg="add mod">
          <ac:chgData name="Jennie Kerwin" userId="89cc6116eb6c0dac" providerId="LiveId" clId="{964CF8E5-EB72-463D-96CB-C4D795EF592F}" dt="2019-11-07T09:23:25.942" v="93" actId="1036"/>
          <ac:spMkLst>
            <pc:docMk/>
            <pc:sldMk cId="2892733252" sldId="316"/>
            <ac:spMk id="16" creationId="{6DC2C5DA-177E-4D8C-9EB5-5C687FDEBD83}"/>
          </ac:spMkLst>
        </pc:spChg>
        <pc:spChg chg="add mod">
          <ac:chgData name="Jennie Kerwin" userId="89cc6116eb6c0dac" providerId="LiveId" clId="{964CF8E5-EB72-463D-96CB-C4D795EF592F}" dt="2019-11-07T09:23:25.942" v="93" actId="1036"/>
          <ac:spMkLst>
            <pc:docMk/>
            <pc:sldMk cId="2892733252" sldId="316"/>
            <ac:spMk id="17" creationId="{DEF73993-762B-4575-802D-B8C87D902182}"/>
          </ac:spMkLst>
        </pc:spChg>
        <pc:spChg chg="add mod">
          <ac:chgData name="Jennie Kerwin" userId="89cc6116eb6c0dac" providerId="LiveId" clId="{964CF8E5-EB72-463D-96CB-C4D795EF592F}" dt="2019-11-07T09:23:25.942" v="93" actId="1036"/>
          <ac:spMkLst>
            <pc:docMk/>
            <pc:sldMk cId="2892733252" sldId="316"/>
            <ac:spMk id="18" creationId="{467F8D6F-4656-418A-86BC-702852FC7115}"/>
          </ac:spMkLst>
        </pc:spChg>
        <pc:spChg chg="add mod">
          <ac:chgData name="Jennie Kerwin" userId="89cc6116eb6c0dac" providerId="LiveId" clId="{964CF8E5-EB72-463D-96CB-C4D795EF592F}" dt="2019-11-07T09:24:58.214" v="119" actId="20577"/>
          <ac:spMkLst>
            <pc:docMk/>
            <pc:sldMk cId="2892733252" sldId="316"/>
            <ac:spMk id="20" creationId="{B24CE790-E164-4B64-93A2-97699AC8CD3F}"/>
          </ac:spMkLst>
        </pc:spChg>
        <pc:picChg chg="add mod">
          <ac:chgData name="Jennie Kerwin" userId="89cc6116eb6c0dac" providerId="LiveId" clId="{964CF8E5-EB72-463D-96CB-C4D795EF592F}" dt="2019-11-07T09:23:25.942" v="93" actId="1036"/>
          <ac:picMkLst>
            <pc:docMk/>
            <pc:sldMk cId="2892733252" sldId="316"/>
            <ac:picMk id="19" creationId="{E9212497-23A6-42B9-ABEC-3398696E42AD}"/>
          </ac:picMkLst>
        </pc:picChg>
      </pc:sldChg>
      <pc:sldChg chg="addSp delSp modSp delAnim modAnim">
        <pc:chgData name="Jennie Kerwin" userId="89cc6116eb6c0dac" providerId="LiveId" clId="{964CF8E5-EB72-463D-96CB-C4D795EF592F}" dt="2019-11-07T10:32:19.230" v="182" actId="1076"/>
        <pc:sldMkLst>
          <pc:docMk/>
          <pc:sldMk cId="691997154" sldId="318"/>
        </pc:sldMkLst>
        <pc:spChg chg="add mod">
          <ac:chgData name="Jennie Kerwin" userId="89cc6116eb6c0dac" providerId="LiveId" clId="{964CF8E5-EB72-463D-96CB-C4D795EF592F}" dt="2019-11-07T10:31:23.473" v="170" actId="255"/>
          <ac:spMkLst>
            <pc:docMk/>
            <pc:sldMk cId="691997154" sldId="318"/>
            <ac:spMk id="6" creationId="{087A1CBB-5C57-4844-8024-59D5F4288CE7}"/>
          </ac:spMkLst>
        </pc:spChg>
        <pc:spChg chg="mod">
          <ac:chgData name="Jennie Kerwin" userId="89cc6116eb6c0dac" providerId="LiveId" clId="{964CF8E5-EB72-463D-96CB-C4D795EF592F}" dt="2019-11-07T10:31:51.530" v="176" actId="1036"/>
          <ac:spMkLst>
            <pc:docMk/>
            <pc:sldMk cId="691997154" sldId="318"/>
            <ac:spMk id="8" creationId="{F15A8BCE-DC02-411D-B96D-869ECD47BEAE}"/>
          </ac:spMkLst>
        </pc:spChg>
        <pc:spChg chg="add mod">
          <ac:chgData name="Jennie Kerwin" userId="89cc6116eb6c0dac" providerId="LiveId" clId="{964CF8E5-EB72-463D-96CB-C4D795EF592F}" dt="2019-11-07T10:32:19.230" v="182" actId="1076"/>
          <ac:spMkLst>
            <pc:docMk/>
            <pc:sldMk cId="691997154" sldId="318"/>
            <ac:spMk id="11" creationId="{1FBC9751-780A-4CEA-BF8C-E4318F8994A5}"/>
          </ac:spMkLst>
        </pc:spChg>
        <pc:spChg chg="add mod">
          <ac:chgData name="Jennie Kerwin" userId="89cc6116eb6c0dac" providerId="LiveId" clId="{964CF8E5-EB72-463D-96CB-C4D795EF592F}" dt="2019-11-07T10:31:37.922" v="173" actId="255"/>
          <ac:spMkLst>
            <pc:docMk/>
            <pc:sldMk cId="691997154" sldId="318"/>
            <ac:spMk id="13" creationId="{FCEDF735-F146-4E23-9B77-7A50C6CA7F13}"/>
          </ac:spMkLst>
        </pc:spChg>
        <pc:spChg chg="add del">
          <ac:chgData name="Jennie Kerwin" userId="89cc6116eb6c0dac" providerId="LiveId" clId="{964CF8E5-EB72-463D-96CB-C4D795EF592F}" dt="2019-11-07T10:30:48.938" v="167" actId="478"/>
          <ac:spMkLst>
            <pc:docMk/>
            <pc:sldMk cId="691997154" sldId="318"/>
            <ac:spMk id="14" creationId="{CDDC30C0-929F-44FC-84C8-FDF80EA7B96D}"/>
          </ac:spMkLst>
        </pc:spChg>
        <pc:spChg chg="add">
          <ac:chgData name="Jennie Kerwin" userId="89cc6116eb6c0dac" providerId="LiveId" clId="{964CF8E5-EB72-463D-96CB-C4D795EF592F}" dt="2019-11-07T10:28:24.452" v="131"/>
          <ac:spMkLst>
            <pc:docMk/>
            <pc:sldMk cId="691997154" sldId="318"/>
            <ac:spMk id="15" creationId="{1802B0D3-8928-47C6-B213-0AEC6CD3B006}"/>
          </ac:spMkLst>
        </pc:spChg>
        <pc:spChg chg="add">
          <ac:chgData name="Jennie Kerwin" userId="89cc6116eb6c0dac" providerId="LiveId" clId="{964CF8E5-EB72-463D-96CB-C4D795EF592F}" dt="2019-11-07T10:28:24.452" v="131"/>
          <ac:spMkLst>
            <pc:docMk/>
            <pc:sldMk cId="691997154" sldId="318"/>
            <ac:spMk id="16" creationId="{E2987E34-2C3E-434B-BBC8-9FA20CD3A0D7}"/>
          </ac:spMkLst>
        </pc:spChg>
        <pc:spChg chg="add">
          <ac:chgData name="Jennie Kerwin" userId="89cc6116eb6c0dac" providerId="LiveId" clId="{964CF8E5-EB72-463D-96CB-C4D795EF592F}" dt="2019-11-07T10:28:24.452" v="131"/>
          <ac:spMkLst>
            <pc:docMk/>
            <pc:sldMk cId="691997154" sldId="318"/>
            <ac:spMk id="17" creationId="{79F3F74C-31F9-47B5-9F41-FDCF8790AAF5}"/>
          </ac:spMkLst>
        </pc:spChg>
        <pc:spChg chg="add">
          <ac:chgData name="Jennie Kerwin" userId="89cc6116eb6c0dac" providerId="LiveId" clId="{964CF8E5-EB72-463D-96CB-C4D795EF592F}" dt="2019-11-07T10:28:24.452" v="131"/>
          <ac:spMkLst>
            <pc:docMk/>
            <pc:sldMk cId="691997154" sldId="318"/>
            <ac:spMk id="18" creationId="{F9F8AC46-EB07-42A0-B8B4-9647AA309F82}"/>
          </ac:spMkLst>
        </pc:spChg>
        <pc:spChg chg="add">
          <ac:chgData name="Jennie Kerwin" userId="89cc6116eb6c0dac" providerId="LiveId" clId="{964CF8E5-EB72-463D-96CB-C4D795EF592F}" dt="2019-11-07T10:28:24.452" v="131"/>
          <ac:spMkLst>
            <pc:docMk/>
            <pc:sldMk cId="691997154" sldId="318"/>
            <ac:spMk id="19" creationId="{521A7797-C709-4E3C-933F-F25CFE6DFF43}"/>
          </ac:spMkLst>
        </pc:spChg>
        <pc:spChg chg="mod">
          <ac:chgData name="Jennie Kerwin" userId="89cc6116eb6c0dac" providerId="LiveId" clId="{964CF8E5-EB72-463D-96CB-C4D795EF592F}" dt="2019-11-07T10:30:03.602" v="163"/>
          <ac:spMkLst>
            <pc:docMk/>
            <pc:sldMk cId="691997154" sldId="318"/>
            <ac:spMk id="21" creationId="{8BC36AB5-2DA5-40E8-A688-F8E7E40C9831}"/>
          </ac:spMkLst>
        </pc:spChg>
        <pc:grpChg chg="add mod">
          <ac:chgData name="Jennie Kerwin" userId="89cc6116eb6c0dac" providerId="LiveId" clId="{964CF8E5-EB72-463D-96CB-C4D795EF592F}" dt="2019-11-07T10:32:01.363" v="177" actId="1076"/>
          <ac:grpSpMkLst>
            <pc:docMk/>
            <pc:sldMk cId="691997154" sldId="318"/>
            <ac:grpSpMk id="7" creationId="{83BF203B-8C3F-4671-8B12-2A80F035B37A}"/>
          </ac:grpSpMkLst>
        </pc:grpChg>
        <pc:grpChg chg="add mod">
          <ac:chgData name="Jennie Kerwin" userId="89cc6116eb6c0dac" providerId="LiveId" clId="{964CF8E5-EB72-463D-96CB-C4D795EF592F}" dt="2019-11-07T10:30:51.497" v="168" actId="1076"/>
          <ac:grpSpMkLst>
            <pc:docMk/>
            <pc:sldMk cId="691997154" sldId="318"/>
            <ac:grpSpMk id="20" creationId="{34DA78DC-3C82-4E04-BE6C-6996B009BC28}"/>
          </ac:grpSpMkLst>
        </pc:grpChg>
        <pc:picChg chg="add">
          <ac:chgData name="Jennie Kerwin" userId="89cc6116eb6c0dac" providerId="LiveId" clId="{964CF8E5-EB72-463D-96CB-C4D795EF592F}" dt="2019-11-07T10:28:24.452" v="131"/>
          <ac:picMkLst>
            <pc:docMk/>
            <pc:sldMk cId="691997154" sldId="318"/>
            <ac:picMk id="5" creationId="{AEED6F0D-B81A-40CB-B921-635E4A3C6A96}"/>
          </ac:picMkLst>
        </pc:picChg>
      </pc:sldChg>
      <pc:sldChg chg="addSp delSp modSp delAnim modAnim modNotesTx">
        <pc:chgData name="Jennie Kerwin" userId="89cc6116eb6c0dac" providerId="LiveId" clId="{964CF8E5-EB72-463D-96CB-C4D795EF592F}" dt="2019-11-07T10:36:18.434" v="229" actId="20577"/>
        <pc:sldMkLst>
          <pc:docMk/>
          <pc:sldMk cId="2987459079" sldId="319"/>
        </pc:sldMkLst>
        <pc:spChg chg="add">
          <ac:chgData name="Jennie Kerwin" userId="89cc6116eb6c0dac" providerId="LiveId" clId="{964CF8E5-EB72-463D-96CB-C4D795EF592F}" dt="2019-11-07T10:34:45.412" v="195"/>
          <ac:spMkLst>
            <pc:docMk/>
            <pc:sldMk cId="2987459079" sldId="319"/>
            <ac:spMk id="6" creationId="{3EA2B708-56B6-4E1F-945C-ED3CAEFF4F04}"/>
          </ac:spMkLst>
        </pc:spChg>
        <pc:spChg chg="add del">
          <ac:chgData name="Jennie Kerwin" userId="89cc6116eb6c0dac" providerId="LiveId" clId="{964CF8E5-EB72-463D-96CB-C4D795EF592F}" dt="2019-11-07T10:34:48.720" v="196" actId="478"/>
          <ac:spMkLst>
            <pc:docMk/>
            <pc:sldMk cId="2987459079" sldId="319"/>
            <ac:spMk id="7" creationId="{B168A5A8-028B-48E2-A565-B5436E12BB3B}"/>
          </ac:spMkLst>
        </pc:spChg>
        <pc:spChg chg="add">
          <ac:chgData name="Jennie Kerwin" userId="89cc6116eb6c0dac" providerId="LiveId" clId="{964CF8E5-EB72-463D-96CB-C4D795EF592F}" dt="2019-11-07T10:34:45.412" v="195"/>
          <ac:spMkLst>
            <pc:docMk/>
            <pc:sldMk cId="2987459079" sldId="319"/>
            <ac:spMk id="8" creationId="{B391ECF5-110B-45D4-B88E-CD6D93AF2B05}"/>
          </ac:spMkLst>
        </pc:spChg>
        <pc:spChg chg="add">
          <ac:chgData name="Jennie Kerwin" userId="89cc6116eb6c0dac" providerId="LiveId" clId="{964CF8E5-EB72-463D-96CB-C4D795EF592F}" dt="2019-11-07T10:34:45.412" v="195"/>
          <ac:spMkLst>
            <pc:docMk/>
            <pc:sldMk cId="2987459079" sldId="319"/>
            <ac:spMk id="9" creationId="{5DC7A9CC-6CAB-4125-90CA-3AED001076DD}"/>
          </ac:spMkLst>
        </pc:spChg>
        <pc:spChg chg="add">
          <ac:chgData name="Jennie Kerwin" userId="89cc6116eb6c0dac" providerId="LiveId" clId="{964CF8E5-EB72-463D-96CB-C4D795EF592F}" dt="2019-11-07T10:34:45.412" v="195"/>
          <ac:spMkLst>
            <pc:docMk/>
            <pc:sldMk cId="2987459079" sldId="319"/>
            <ac:spMk id="11" creationId="{D33F9EE0-245D-42C3-8E89-762CC703CB81}"/>
          </ac:spMkLst>
        </pc:spChg>
        <pc:spChg chg="add">
          <ac:chgData name="Jennie Kerwin" userId="89cc6116eb6c0dac" providerId="LiveId" clId="{964CF8E5-EB72-463D-96CB-C4D795EF592F}" dt="2019-11-07T10:34:45.412" v="195"/>
          <ac:spMkLst>
            <pc:docMk/>
            <pc:sldMk cId="2987459079" sldId="319"/>
            <ac:spMk id="13" creationId="{87A9E4AF-2E0B-4365-8298-860E96F1A816}"/>
          </ac:spMkLst>
        </pc:spChg>
        <pc:spChg chg="add">
          <ac:chgData name="Jennie Kerwin" userId="89cc6116eb6c0dac" providerId="LiveId" clId="{964CF8E5-EB72-463D-96CB-C4D795EF592F}" dt="2019-11-07T10:34:45.412" v="195"/>
          <ac:spMkLst>
            <pc:docMk/>
            <pc:sldMk cId="2987459079" sldId="319"/>
            <ac:spMk id="14" creationId="{34606B15-9F67-4FB8-AE43-7440324E24FD}"/>
          </ac:spMkLst>
        </pc:spChg>
        <pc:spChg chg="add mod">
          <ac:chgData name="Jennie Kerwin" userId="89cc6116eb6c0dac" providerId="LiveId" clId="{964CF8E5-EB72-463D-96CB-C4D795EF592F}" dt="2019-11-07T10:35:06.978" v="200" actId="255"/>
          <ac:spMkLst>
            <pc:docMk/>
            <pc:sldMk cId="2987459079" sldId="319"/>
            <ac:spMk id="15" creationId="{AB9340B4-3FC6-43D5-B371-3DA9D05B1469}"/>
          </ac:spMkLst>
        </pc:spChg>
        <pc:spChg chg="add mod">
          <ac:chgData name="Jennie Kerwin" userId="89cc6116eb6c0dac" providerId="LiveId" clId="{964CF8E5-EB72-463D-96CB-C4D795EF592F}" dt="2019-11-07T10:35:12.971" v="202" actId="1076"/>
          <ac:spMkLst>
            <pc:docMk/>
            <pc:sldMk cId="2987459079" sldId="319"/>
            <ac:spMk id="16" creationId="{A0452F21-433D-4BB0-A7CE-84701A3D981C}"/>
          </ac:spMkLst>
        </pc:spChg>
        <pc:grpChg chg="add">
          <ac:chgData name="Jennie Kerwin" userId="89cc6116eb6c0dac" providerId="LiveId" clId="{964CF8E5-EB72-463D-96CB-C4D795EF592F}" dt="2019-11-07T10:34:55.179" v="197"/>
          <ac:grpSpMkLst>
            <pc:docMk/>
            <pc:sldMk cId="2987459079" sldId="319"/>
            <ac:grpSpMk id="17" creationId="{8860502B-D71E-4CFC-9E98-F3F40E9A1508}"/>
          </ac:grpSpMkLst>
        </pc:grpChg>
        <pc:picChg chg="add">
          <ac:chgData name="Jennie Kerwin" userId="89cc6116eb6c0dac" providerId="LiveId" clId="{964CF8E5-EB72-463D-96CB-C4D795EF592F}" dt="2019-11-07T10:34:45.412" v="195"/>
          <ac:picMkLst>
            <pc:docMk/>
            <pc:sldMk cId="2987459079" sldId="319"/>
            <ac:picMk id="5" creationId="{110E9B70-9E46-477C-AA5A-0BC3A7F8A89E}"/>
          </ac:picMkLst>
        </pc:picChg>
      </pc:sldChg>
      <pc:sldChg chg="addSp modAnim">
        <pc:chgData name="Jennie Kerwin" userId="89cc6116eb6c0dac" providerId="LiveId" clId="{964CF8E5-EB72-463D-96CB-C4D795EF592F}" dt="2019-11-07T12:04:32.463" v="230"/>
        <pc:sldMkLst>
          <pc:docMk/>
          <pc:sldMk cId="775952072" sldId="322"/>
        </pc:sldMkLst>
        <pc:spChg chg="add">
          <ac:chgData name="Jennie Kerwin" userId="89cc6116eb6c0dac" providerId="LiveId" clId="{964CF8E5-EB72-463D-96CB-C4D795EF592F}" dt="2019-11-07T12:04:32.463" v="230"/>
          <ac:spMkLst>
            <pc:docMk/>
            <pc:sldMk cId="775952072" sldId="322"/>
            <ac:spMk id="13" creationId="{4484C4D2-9461-497D-A5F4-49666E3D6737}"/>
          </ac:spMkLst>
        </pc:spChg>
        <pc:spChg chg="add">
          <ac:chgData name="Jennie Kerwin" userId="89cc6116eb6c0dac" providerId="LiveId" clId="{964CF8E5-EB72-463D-96CB-C4D795EF592F}" dt="2019-11-07T12:04:32.463" v="230"/>
          <ac:spMkLst>
            <pc:docMk/>
            <pc:sldMk cId="775952072" sldId="322"/>
            <ac:spMk id="14" creationId="{1D040750-B4F1-4C6A-A80B-11E700C04A4D}"/>
          </ac:spMkLst>
        </pc:spChg>
        <pc:grpChg chg="add">
          <ac:chgData name="Jennie Kerwin" userId="89cc6116eb6c0dac" providerId="LiveId" clId="{964CF8E5-EB72-463D-96CB-C4D795EF592F}" dt="2019-11-07T12:04:32.463" v="230"/>
          <ac:grpSpMkLst>
            <pc:docMk/>
            <pc:sldMk cId="775952072" sldId="322"/>
            <ac:grpSpMk id="6" creationId="{F78525A8-EB5C-4918-BBBE-2F00DD74D9BF}"/>
          </ac:grpSpMkLst>
        </pc:grpChg>
        <pc:grpChg chg="add">
          <ac:chgData name="Jennie Kerwin" userId="89cc6116eb6c0dac" providerId="LiveId" clId="{964CF8E5-EB72-463D-96CB-C4D795EF592F}" dt="2019-11-07T12:04:32.463" v="230"/>
          <ac:grpSpMkLst>
            <pc:docMk/>
            <pc:sldMk cId="775952072" sldId="322"/>
            <ac:grpSpMk id="9" creationId="{C5EC5FBD-D866-4392-8B79-5487924C61FD}"/>
          </ac:grpSpMkLst>
        </pc:grpChg>
      </pc:sldChg>
      <pc:sldChg chg="addSp modSp modAnim modNotesTx">
        <pc:chgData name="Jennie Kerwin" userId="89cc6116eb6c0dac" providerId="LiveId" clId="{964CF8E5-EB72-463D-96CB-C4D795EF592F}" dt="2019-11-07T12:14:21.449" v="330" actId="6549"/>
        <pc:sldMkLst>
          <pc:docMk/>
          <pc:sldMk cId="1750789122" sldId="323"/>
        </pc:sldMkLst>
        <pc:spChg chg="add mod">
          <ac:chgData name="Jennie Kerwin" userId="89cc6116eb6c0dac" providerId="LiveId" clId="{964CF8E5-EB72-463D-96CB-C4D795EF592F}" dt="2019-11-07T12:13:57.515" v="312" actId="1036"/>
          <ac:spMkLst>
            <pc:docMk/>
            <pc:sldMk cId="1750789122" sldId="323"/>
            <ac:spMk id="8" creationId="{BDB1147D-F7C1-403B-A973-1ACED1B8BFFE}"/>
          </ac:spMkLst>
        </pc:spChg>
        <pc:spChg chg="add mod">
          <ac:chgData name="Jennie Kerwin" userId="89cc6116eb6c0dac" providerId="LiveId" clId="{964CF8E5-EB72-463D-96CB-C4D795EF592F}" dt="2019-11-07T12:13:57.515" v="312" actId="1036"/>
          <ac:spMkLst>
            <pc:docMk/>
            <pc:sldMk cId="1750789122" sldId="323"/>
            <ac:spMk id="9" creationId="{1CBF4B4B-4848-46AB-A688-CA52A57BFB05}"/>
          </ac:spMkLst>
        </pc:spChg>
        <pc:grpChg chg="add mod">
          <ac:chgData name="Jennie Kerwin" userId="89cc6116eb6c0dac" providerId="LiveId" clId="{964CF8E5-EB72-463D-96CB-C4D795EF592F}" dt="2019-11-07T12:13:57.515" v="312" actId="1036"/>
          <ac:grpSpMkLst>
            <pc:docMk/>
            <pc:sldMk cId="1750789122" sldId="323"/>
            <ac:grpSpMk id="5" creationId="{82934549-A692-4326-8460-5266F4DD3C25}"/>
          </ac:grpSpMkLst>
        </pc:grpChg>
        <pc:grpChg chg="add mod">
          <ac:chgData name="Jennie Kerwin" userId="89cc6116eb6c0dac" providerId="LiveId" clId="{964CF8E5-EB72-463D-96CB-C4D795EF592F}" dt="2019-11-07T12:13:57.515" v="312" actId="1036"/>
          <ac:grpSpMkLst>
            <pc:docMk/>
            <pc:sldMk cId="1750789122" sldId="323"/>
            <ac:grpSpMk id="11" creationId="{6CAA0875-97EE-46CC-8F83-772CA730A5D3}"/>
          </ac:grpSpMkLst>
        </pc:grpChg>
      </pc:sldChg>
      <pc:sldChg chg="addSp modSp modAnim">
        <pc:chgData name="Jennie Kerwin" userId="89cc6116eb6c0dac" providerId="LiveId" clId="{964CF8E5-EB72-463D-96CB-C4D795EF592F}" dt="2019-11-07T12:54:30.756" v="374" actId="255"/>
        <pc:sldMkLst>
          <pc:docMk/>
          <pc:sldMk cId="4191900016" sldId="325"/>
        </pc:sldMkLst>
        <pc:spChg chg="add">
          <ac:chgData name="Jennie Kerwin" userId="89cc6116eb6c0dac" providerId="LiveId" clId="{964CF8E5-EB72-463D-96CB-C4D795EF592F}" dt="2019-11-07T12:45:01.074" v="336"/>
          <ac:spMkLst>
            <pc:docMk/>
            <pc:sldMk cId="4191900016" sldId="325"/>
            <ac:spMk id="6" creationId="{69927F65-94E8-4EE6-A4DF-C918854BF4ED}"/>
          </ac:spMkLst>
        </pc:spChg>
        <pc:spChg chg="add">
          <ac:chgData name="Jennie Kerwin" userId="89cc6116eb6c0dac" providerId="LiveId" clId="{964CF8E5-EB72-463D-96CB-C4D795EF592F}" dt="2019-11-07T12:45:01.074" v="336"/>
          <ac:spMkLst>
            <pc:docMk/>
            <pc:sldMk cId="4191900016" sldId="325"/>
            <ac:spMk id="7" creationId="{072CA8A3-982A-41D5-BD35-46313B82C820}"/>
          </ac:spMkLst>
        </pc:spChg>
        <pc:spChg chg="add mod">
          <ac:chgData name="Jennie Kerwin" userId="89cc6116eb6c0dac" providerId="LiveId" clId="{964CF8E5-EB72-463D-96CB-C4D795EF592F}" dt="2019-11-07T12:54:30.756" v="374" actId="255"/>
          <ac:spMkLst>
            <pc:docMk/>
            <pc:sldMk cId="4191900016" sldId="325"/>
            <ac:spMk id="8" creationId="{2535DC4F-776F-4F0B-BE7F-98FDC01FB8E8}"/>
          </ac:spMkLst>
        </pc:spChg>
        <pc:spChg chg="add">
          <ac:chgData name="Jennie Kerwin" userId="89cc6116eb6c0dac" providerId="LiveId" clId="{964CF8E5-EB72-463D-96CB-C4D795EF592F}" dt="2019-11-07T12:45:01.074" v="336"/>
          <ac:spMkLst>
            <pc:docMk/>
            <pc:sldMk cId="4191900016" sldId="325"/>
            <ac:spMk id="9" creationId="{888CEC94-7FCB-4011-A864-78E074CDF7F2}"/>
          </ac:spMkLst>
        </pc:spChg>
        <pc:spChg chg="add">
          <ac:chgData name="Jennie Kerwin" userId="89cc6116eb6c0dac" providerId="LiveId" clId="{964CF8E5-EB72-463D-96CB-C4D795EF592F}" dt="2019-11-07T12:45:01.074" v="336"/>
          <ac:spMkLst>
            <pc:docMk/>
            <pc:sldMk cId="4191900016" sldId="325"/>
            <ac:spMk id="11" creationId="{DDC0224D-71C0-46C1-8049-6AACE0643F18}"/>
          </ac:spMkLst>
        </pc:spChg>
        <pc:picChg chg="add">
          <ac:chgData name="Jennie Kerwin" userId="89cc6116eb6c0dac" providerId="LiveId" clId="{964CF8E5-EB72-463D-96CB-C4D795EF592F}" dt="2019-11-07T12:45:01.074" v="336"/>
          <ac:picMkLst>
            <pc:docMk/>
            <pc:sldMk cId="4191900016" sldId="325"/>
            <ac:picMk id="5" creationId="{4C4A757E-E2AE-4975-8AA2-31C1687E70B7}"/>
          </ac:picMkLst>
        </pc:picChg>
        <pc:picChg chg="add">
          <ac:chgData name="Jennie Kerwin" userId="89cc6116eb6c0dac" providerId="LiveId" clId="{964CF8E5-EB72-463D-96CB-C4D795EF592F}" dt="2019-11-07T12:45:01.074" v="336"/>
          <ac:picMkLst>
            <pc:docMk/>
            <pc:sldMk cId="4191900016" sldId="325"/>
            <ac:picMk id="13" creationId="{D5BBB63D-D3B7-4DB2-9A19-E7B8C1FD48C1}"/>
          </ac:picMkLst>
        </pc:picChg>
        <pc:picChg chg="add">
          <ac:chgData name="Jennie Kerwin" userId="89cc6116eb6c0dac" providerId="LiveId" clId="{964CF8E5-EB72-463D-96CB-C4D795EF592F}" dt="2019-11-07T12:45:01.074" v="336"/>
          <ac:picMkLst>
            <pc:docMk/>
            <pc:sldMk cId="4191900016" sldId="325"/>
            <ac:picMk id="14" creationId="{06F470C9-6C8B-41EF-AACF-8E4012D2B16B}"/>
          </ac:picMkLst>
        </pc:picChg>
        <pc:picChg chg="add">
          <ac:chgData name="Jennie Kerwin" userId="89cc6116eb6c0dac" providerId="LiveId" clId="{964CF8E5-EB72-463D-96CB-C4D795EF592F}" dt="2019-11-07T12:45:01.074" v="336"/>
          <ac:picMkLst>
            <pc:docMk/>
            <pc:sldMk cId="4191900016" sldId="325"/>
            <ac:picMk id="15" creationId="{8F393B24-67D6-4E89-9F87-4E8F592BAC79}"/>
          </ac:picMkLst>
        </pc:picChg>
        <pc:picChg chg="add">
          <ac:chgData name="Jennie Kerwin" userId="89cc6116eb6c0dac" providerId="LiveId" clId="{964CF8E5-EB72-463D-96CB-C4D795EF592F}" dt="2019-11-07T12:45:01.074" v="336"/>
          <ac:picMkLst>
            <pc:docMk/>
            <pc:sldMk cId="4191900016" sldId="325"/>
            <ac:picMk id="16" creationId="{9E637348-E2D9-4462-A77B-C04341946C88}"/>
          </ac:picMkLst>
        </pc:picChg>
      </pc:sldChg>
      <pc:sldChg chg="addSp modSp modAnim modNotesTx">
        <pc:chgData name="Jennie Kerwin" userId="89cc6116eb6c0dac" providerId="LiveId" clId="{964CF8E5-EB72-463D-96CB-C4D795EF592F}" dt="2019-11-07T12:54:42.602" v="375" actId="255"/>
        <pc:sldMkLst>
          <pc:docMk/>
          <pc:sldMk cId="1720273343" sldId="326"/>
        </pc:sldMkLst>
        <pc:spChg chg="add">
          <ac:chgData name="Jennie Kerwin" userId="89cc6116eb6c0dac" providerId="LiveId" clId="{964CF8E5-EB72-463D-96CB-C4D795EF592F}" dt="2019-11-07T12:45:51.899" v="337"/>
          <ac:spMkLst>
            <pc:docMk/>
            <pc:sldMk cId="1720273343" sldId="326"/>
            <ac:spMk id="6" creationId="{3A7297CA-BA04-4AE9-A636-D7185203CE66}"/>
          </ac:spMkLst>
        </pc:spChg>
        <pc:spChg chg="add">
          <ac:chgData name="Jennie Kerwin" userId="89cc6116eb6c0dac" providerId="LiveId" clId="{964CF8E5-EB72-463D-96CB-C4D795EF592F}" dt="2019-11-07T12:45:51.899" v="337"/>
          <ac:spMkLst>
            <pc:docMk/>
            <pc:sldMk cId="1720273343" sldId="326"/>
            <ac:spMk id="7" creationId="{220B573C-D802-43BE-9784-3E9DAADCB9E0}"/>
          </ac:spMkLst>
        </pc:spChg>
        <pc:spChg chg="add mod">
          <ac:chgData name="Jennie Kerwin" userId="89cc6116eb6c0dac" providerId="LiveId" clId="{964CF8E5-EB72-463D-96CB-C4D795EF592F}" dt="2019-11-07T12:54:42.602" v="375" actId="255"/>
          <ac:spMkLst>
            <pc:docMk/>
            <pc:sldMk cId="1720273343" sldId="326"/>
            <ac:spMk id="8" creationId="{2E8B368B-F20A-467B-A608-F7D9C044188D}"/>
          </ac:spMkLst>
        </pc:spChg>
        <pc:spChg chg="add">
          <ac:chgData name="Jennie Kerwin" userId="89cc6116eb6c0dac" providerId="LiveId" clId="{964CF8E5-EB72-463D-96CB-C4D795EF592F}" dt="2019-11-07T12:45:51.899" v="337"/>
          <ac:spMkLst>
            <pc:docMk/>
            <pc:sldMk cId="1720273343" sldId="326"/>
            <ac:spMk id="9" creationId="{FBF5C7E9-9E72-4B80-8282-E64A0C7F6A95}"/>
          </ac:spMkLst>
        </pc:spChg>
        <pc:spChg chg="add">
          <ac:chgData name="Jennie Kerwin" userId="89cc6116eb6c0dac" providerId="LiveId" clId="{964CF8E5-EB72-463D-96CB-C4D795EF592F}" dt="2019-11-07T12:45:51.899" v="337"/>
          <ac:spMkLst>
            <pc:docMk/>
            <pc:sldMk cId="1720273343" sldId="326"/>
            <ac:spMk id="16" creationId="{1191B1AF-27FC-4598-A183-ABB2B93BC264}"/>
          </ac:spMkLst>
        </pc:spChg>
        <pc:picChg chg="add">
          <ac:chgData name="Jennie Kerwin" userId="89cc6116eb6c0dac" providerId="LiveId" clId="{964CF8E5-EB72-463D-96CB-C4D795EF592F}" dt="2019-11-07T12:45:51.899" v="337"/>
          <ac:picMkLst>
            <pc:docMk/>
            <pc:sldMk cId="1720273343" sldId="326"/>
            <ac:picMk id="5" creationId="{331BB63B-DA4D-4EC4-802F-21FD1A90A010}"/>
          </ac:picMkLst>
        </pc:picChg>
        <pc:picChg chg="add">
          <ac:chgData name="Jennie Kerwin" userId="89cc6116eb6c0dac" providerId="LiveId" clId="{964CF8E5-EB72-463D-96CB-C4D795EF592F}" dt="2019-11-07T12:45:51.899" v="337"/>
          <ac:picMkLst>
            <pc:docMk/>
            <pc:sldMk cId="1720273343" sldId="326"/>
            <ac:picMk id="11" creationId="{C07E2EFB-3F25-4D23-9735-AC0607C601D0}"/>
          </ac:picMkLst>
        </pc:picChg>
        <pc:picChg chg="add">
          <ac:chgData name="Jennie Kerwin" userId="89cc6116eb6c0dac" providerId="LiveId" clId="{964CF8E5-EB72-463D-96CB-C4D795EF592F}" dt="2019-11-07T12:45:51.899" v="337"/>
          <ac:picMkLst>
            <pc:docMk/>
            <pc:sldMk cId="1720273343" sldId="326"/>
            <ac:picMk id="13" creationId="{885171B4-5BA5-4F0C-A178-97A48D97A67B}"/>
          </ac:picMkLst>
        </pc:picChg>
        <pc:picChg chg="add">
          <ac:chgData name="Jennie Kerwin" userId="89cc6116eb6c0dac" providerId="LiveId" clId="{964CF8E5-EB72-463D-96CB-C4D795EF592F}" dt="2019-11-07T12:45:51.899" v="337"/>
          <ac:picMkLst>
            <pc:docMk/>
            <pc:sldMk cId="1720273343" sldId="326"/>
            <ac:picMk id="14" creationId="{075E3D25-F1BF-4B86-8C84-A8741122EBCA}"/>
          </ac:picMkLst>
        </pc:picChg>
        <pc:picChg chg="add">
          <ac:chgData name="Jennie Kerwin" userId="89cc6116eb6c0dac" providerId="LiveId" clId="{964CF8E5-EB72-463D-96CB-C4D795EF592F}" dt="2019-11-07T12:45:51.899" v="337"/>
          <ac:picMkLst>
            <pc:docMk/>
            <pc:sldMk cId="1720273343" sldId="326"/>
            <ac:picMk id="15" creationId="{4F05B714-B53B-4B1D-922A-04871CA7286B}"/>
          </ac:picMkLst>
        </pc:picChg>
      </pc:sldChg>
      <pc:sldChg chg="modSp">
        <pc:chgData name="Jennie Kerwin" userId="89cc6116eb6c0dac" providerId="LiveId" clId="{964CF8E5-EB72-463D-96CB-C4D795EF592F}" dt="2019-11-07T12:47:54.215" v="362" actId="20577"/>
        <pc:sldMkLst>
          <pc:docMk/>
          <pc:sldMk cId="3881430326" sldId="333"/>
        </pc:sldMkLst>
        <pc:spChg chg="mod">
          <ac:chgData name="Jennie Kerwin" userId="89cc6116eb6c0dac" providerId="LiveId" clId="{964CF8E5-EB72-463D-96CB-C4D795EF592F}" dt="2019-11-07T12:47:54.215" v="362" actId="20577"/>
          <ac:spMkLst>
            <pc:docMk/>
            <pc:sldMk cId="3881430326" sldId="333"/>
            <ac:spMk id="7" creationId="{B69677ED-5C54-4353-B94F-C526DD00205C}"/>
          </ac:spMkLst>
        </pc:spChg>
      </pc:sldChg>
      <pc:sldChg chg="modSp">
        <pc:chgData name="Jennie Kerwin" userId="89cc6116eb6c0dac" providerId="LiveId" clId="{964CF8E5-EB72-463D-96CB-C4D795EF592F}" dt="2019-11-07T12:56:12.201" v="385" actId="255"/>
        <pc:sldMkLst>
          <pc:docMk/>
          <pc:sldMk cId="3632371130" sldId="340"/>
        </pc:sldMkLst>
        <pc:spChg chg="mod">
          <ac:chgData name="Jennie Kerwin" userId="89cc6116eb6c0dac" providerId="LiveId" clId="{964CF8E5-EB72-463D-96CB-C4D795EF592F}" dt="2019-11-07T12:56:07.177" v="384" actId="255"/>
          <ac:spMkLst>
            <pc:docMk/>
            <pc:sldMk cId="3632371130" sldId="340"/>
            <ac:spMk id="5" creationId="{A140ADD4-CEED-417D-81B4-C976340B068F}"/>
          </ac:spMkLst>
        </pc:spChg>
        <pc:spChg chg="mod">
          <ac:chgData name="Jennie Kerwin" userId="89cc6116eb6c0dac" providerId="LiveId" clId="{964CF8E5-EB72-463D-96CB-C4D795EF592F}" dt="2019-11-07T12:56:12.201" v="385" actId="255"/>
          <ac:spMkLst>
            <pc:docMk/>
            <pc:sldMk cId="3632371130" sldId="340"/>
            <ac:spMk id="11" creationId="{664710C1-06D2-4FBE-8120-28C8C0EFA426}"/>
          </ac:spMkLst>
        </pc:spChg>
      </pc:sldChg>
      <pc:sldChg chg="modSp">
        <pc:chgData name="Jennie Kerwin" userId="89cc6116eb6c0dac" providerId="LiveId" clId="{964CF8E5-EB72-463D-96CB-C4D795EF592F}" dt="2019-11-07T16:47:53.466" v="405" actId="113"/>
        <pc:sldMkLst>
          <pc:docMk/>
          <pc:sldMk cId="1713519929" sldId="341"/>
        </pc:sldMkLst>
        <pc:spChg chg="mod">
          <ac:chgData name="Jennie Kerwin" userId="89cc6116eb6c0dac" providerId="LiveId" clId="{964CF8E5-EB72-463D-96CB-C4D795EF592F}" dt="2019-11-07T16:47:53.466" v="405" actId="113"/>
          <ac:spMkLst>
            <pc:docMk/>
            <pc:sldMk cId="1713519929" sldId="341"/>
            <ac:spMk id="7" creationId="{95308EDA-8F80-4D9D-AB86-C3426A3B0729}"/>
          </ac:spMkLst>
        </pc:spChg>
      </pc:sldChg>
      <pc:sldChg chg="modSp">
        <pc:chgData name="Jennie Kerwin" userId="89cc6116eb6c0dac" providerId="LiveId" clId="{964CF8E5-EB72-463D-96CB-C4D795EF592F}" dt="2019-11-07T12:56:24.653" v="387" actId="255"/>
        <pc:sldMkLst>
          <pc:docMk/>
          <pc:sldMk cId="3995314267" sldId="342"/>
        </pc:sldMkLst>
        <pc:spChg chg="mod">
          <ac:chgData name="Jennie Kerwin" userId="89cc6116eb6c0dac" providerId="LiveId" clId="{964CF8E5-EB72-463D-96CB-C4D795EF592F}" dt="2019-11-07T12:56:18.506" v="386" actId="255"/>
          <ac:spMkLst>
            <pc:docMk/>
            <pc:sldMk cId="3995314267" sldId="342"/>
            <ac:spMk id="7" creationId="{47EC7435-84B7-4574-8351-156E6E107DA8}"/>
          </ac:spMkLst>
        </pc:spChg>
        <pc:spChg chg="mod">
          <ac:chgData name="Jennie Kerwin" userId="89cc6116eb6c0dac" providerId="LiveId" clId="{964CF8E5-EB72-463D-96CB-C4D795EF592F}" dt="2019-11-07T12:56:24.653" v="387" actId="255"/>
          <ac:spMkLst>
            <pc:docMk/>
            <pc:sldMk cId="3995314267" sldId="342"/>
            <ac:spMk id="8" creationId="{F6752934-51D6-4C7A-9FD8-0552D46E9B4A}"/>
          </ac:spMkLst>
        </pc:spChg>
      </pc:sldChg>
      <pc:sldChg chg="modSp">
        <pc:chgData name="Jennie Kerwin" userId="89cc6116eb6c0dac" providerId="LiveId" clId="{964CF8E5-EB72-463D-96CB-C4D795EF592F}" dt="2019-11-07T12:57:00.361" v="390" actId="255"/>
        <pc:sldMkLst>
          <pc:docMk/>
          <pc:sldMk cId="640614849" sldId="343"/>
        </pc:sldMkLst>
        <pc:spChg chg="mod">
          <ac:chgData name="Jennie Kerwin" userId="89cc6116eb6c0dac" providerId="LiveId" clId="{964CF8E5-EB72-463D-96CB-C4D795EF592F}" dt="2019-11-07T12:56:55.024" v="389" actId="255"/>
          <ac:spMkLst>
            <pc:docMk/>
            <pc:sldMk cId="640614849" sldId="343"/>
            <ac:spMk id="6" creationId="{935433D5-57E6-4612-B98B-2070DCA3C959}"/>
          </ac:spMkLst>
        </pc:spChg>
        <pc:spChg chg="mod">
          <ac:chgData name="Jennie Kerwin" userId="89cc6116eb6c0dac" providerId="LiveId" clId="{964CF8E5-EB72-463D-96CB-C4D795EF592F}" dt="2019-11-07T12:56:49.578" v="388" actId="255"/>
          <ac:spMkLst>
            <pc:docMk/>
            <pc:sldMk cId="640614849" sldId="343"/>
            <ac:spMk id="7" creationId="{50B14A9D-A532-4296-B2DA-7AA92DA2ABE6}"/>
          </ac:spMkLst>
        </pc:spChg>
        <pc:spChg chg="mod">
          <ac:chgData name="Jennie Kerwin" userId="89cc6116eb6c0dac" providerId="LiveId" clId="{964CF8E5-EB72-463D-96CB-C4D795EF592F}" dt="2019-11-07T12:57:00.361" v="390" actId="255"/>
          <ac:spMkLst>
            <pc:docMk/>
            <pc:sldMk cId="640614849" sldId="343"/>
            <ac:spMk id="11" creationId="{89A453E3-E16B-4367-9728-BEA2556D1676}"/>
          </ac:spMkLst>
        </pc:spChg>
      </pc:sldChg>
      <pc:sldChg chg="modSp">
        <pc:chgData name="Jennie Kerwin" userId="89cc6116eb6c0dac" providerId="LiveId" clId="{964CF8E5-EB72-463D-96CB-C4D795EF592F}" dt="2019-11-07T12:57:15.043" v="392" actId="255"/>
        <pc:sldMkLst>
          <pc:docMk/>
          <pc:sldMk cId="2303034214" sldId="344"/>
        </pc:sldMkLst>
        <pc:spChg chg="mod">
          <ac:chgData name="Jennie Kerwin" userId="89cc6116eb6c0dac" providerId="LiveId" clId="{964CF8E5-EB72-463D-96CB-C4D795EF592F}" dt="2019-11-07T12:57:10.331" v="391" actId="255"/>
          <ac:spMkLst>
            <pc:docMk/>
            <pc:sldMk cId="2303034214" sldId="344"/>
            <ac:spMk id="5" creationId="{8A725205-CDF7-4100-B676-020047DC9178}"/>
          </ac:spMkLst>
        </pc:spChg>
        <pc:spChg chg="mod">
          <ac:chgData name="Jennie Kerwin" userId="89cc6116eb6c0dac" providerId="LiveId" clId="{964CF8E5-EB72-463D-96CB-C4D795EF592F}" dt="2019-11-07T12:57:15.043" v="392" actId="255"/>
          <ac:spMkLst>
            <pc:docMk/>
            <pc:sldMk cId="2303034214" sldId="344"/>
            <ac:spMk id="11" creationId="{EB9EC960-7931-4D0A-BAFC-746E9383938F}"/>
          </ac:spMkLst>
        </pc:spChg>
      </pc:sldChg>
      <pc:sldChg chg="modSp">
        <pc:chgData name="Jennie Kerwin" userId="89cc6116eb6c0dac" providerId="LiveId" clId="{964CF8E5-EB72-463D-96CB-C4D795EF592F}" dt="2019-11-07T12:58:08.198" v="401" actId="255"/>
        <pc:sldMkLst>
          <pc:docMk/>
          <pc:sldMk cId="1714292357" sldId="346"/>
        </pc:sldMkLst>
        <pc:spChg chg="mod">
          <ac:chgData name="Jennie Kerwin" userId="89cc6116eb6c0dac" providerId="LiveId" clId="{964CF8E5-EB72-463D-96CB-C4D795EF592F}" dt="2019-11-07T12:57:51.295" v="398" actId="255"/>
          <ac:spMkLst>
            <pc:docMk/>
            <pc:sldMk cId="1714292357" sldId="346"/>
            <ac:spMk id="6" creationId="{2E510117-9B6B-4D15-BBE9-0BEECDFFA5A1}"/>
          </ac:spMkLst>
        </pc:spChg>
        <pc:spChg chg="mod">
          <ac:chgData name="Jennie Kerwin" userId="89cc6116eb6c0dac" providerId="LiveId" clId="{964CF8E5-EB72-463D-96CB-C4D795EF592F}" dt="2019-11-07T12:57:54.978" v="399" actId="255"/>
          <ac:spMkLst>
            <pc:docMk/>
            <pc:sldMk cId="1714292357" sldId="346"/>
            <ac:spMk id="18" creationId="{038B1D80-D946-422E-A4FD-2BEBD5D04B6B}"/>
          </ac:spMkLst>
        </pc:spChg>
        <pc:spChg chg="mod">
          <ac:chgData name="Jennie Kerwin" userId="89cc6116eb6c0dac" providerId="LiveId" clId="{964CF8E5-EB72-463D-96CB-C4D795EF592F}" dt="2019-11-07T12:58:01.594" v="400" actId="255"/>
          <ac:spMkLst>
            <pc:docMk/>
            <pc:sldMk cId="1714292357" sldId="346"/>
            <ac:spMk id="20" creationId="{C800FF88-0A8B-4E46-A175-87870AC80886}"/>
          </ac:spMkLst>
        </pc:spChg>
        <pc:spChg chg="mod">
          <ac:chgData name="Jennie Kerwin" userId="89cc6116eb6c0dac" providerId="LiveId" clId="{964CF8E5-EB72-463D-96CB-C4D795EF592F}" dt="2019-11-07T12:58:08.198" v="401" actId="255"/>
          <ac:spMkLst>
            <pc:docMk/>
            <pc:sldMk cId="1714292357" sldId="346"/>
            <ac:spMk id="23" creationId="{5F2CB5B8-9DA2-451F-87EB-D1DDB6C203CE}"/>
          </ac:spMkLst>
        </pc:spChg>
      </pc:sldChg>
      <pc:sldChg chg="modSp">
        <pc:chgData name="Jennie Kerwin" userId="89cc6116eb6c0dac" providerId="LiveId" clId="{964CF8E5-EB72-463D-96CB-C4D795EF592F}" dt="2019-11-07T12:50:30.609" v="369" actId="113"/>
        <pc:sldMkLst>
          <pc:docMk/>
          <pc:sldMk cId="382526719" sldId="355"/>
        </pc:sldMkLst>
        <pc:spChg chg="mod">
          <ac:chgData name="Jennie Kerwin" userId="89cc6116eb6c0dac" providerId="LiveId" clId="{964CF8E5-EB72-463D-96CB-C4D795EF592F}" dt="2019-11-07T12:50:13.569" v="365" actId="113"/>
          <ac:spMkLst>
            <pc:docMk/>
            <pc:sldMk cId="382526719" sldId="355"/>
            <ac:spMk id="15" creationId="{6BDB273C-8217-47FB-8D1B-57E819DBDDD0}"/>
          </ac:spMkLst>
        </pc:spChg>
        <pc:spChg chg="mod">
          <ac:chgData name="Jennie Kerwin" userId="89cc6116eb6c0dac" providerId="LiveId" clId="{964CF8E5-EB72-463D-96CB-C4D795EF592F}" dt="2019-11-07T12:50:17.424" v="366" actId="113"/>
          <ac:spMkLst>
            <pc:docMk/>
            <pc:sldMk cId="382526719" sldId="355"/>
            <ac:spMk id="30" creationId="{65683AF5-3328-4D90-A338-1B5EAE891072}"/>
          </ac:spMkLst>
        </pc:spChg>
        <pc:spChg chg="mod">
          <ac:chgData name="Jennie Kerwin" userId="89cc6116eb6c0dac" providerId="LiveId" clId="{964CF8E5-EB72-463D-96CB-C4D795EF592F}" dt="2019-11-07T12:50:21.762" v="367" actId="113"/>
          <ac:spMkLst>
            <pc:docMk/>
            <pc:sldMk cId="382526719" sldId="355"/>
            <ac:spMk id="36" creationId="{1358361A-6305-49E9-ABA0-A1B5B0378613}"/>
          </ac:spMkLst>
        </pc:spChg>
        <pc:spChg chg="mod">
          <ac:chgData name="Jennie Kerwin" userId="89cc6116eb6c0dac" providerId="LiveId" clId="{964CF8E5-EB72-463D-96CB-C4D795EF592F}" dt="2019-11-07T12:50:27.441" v="368" actId="113"/>
          <ac:spMkLst>
            <pc:docMk/>
            <pc:sldMk cId="382526719" sldId="355"/>
            <ac:spMk id="39" creationId="{D9DAD130-BD33-4D73-8F48-4FD618395554}"/>
          </ac:spMkLst>
        </pc:spChg>
        <pc:spChg chg="mod">
          <ac:chgData name="Jennie Kerwin" userId="89cc6116eb6c0dac" providerId="LiveId" clId="{964CF8E5-EB72-463D-96CB-C4D795EF592F}" dt="2019-11-07T12:50:30.609" v="369" actId="113"/>
          <ac:spMkLst>
            <pc:docMk/>
            <pc:sldMk cId="382526719" sldId="355"/>
            <ac:spMk id="42" creationId="{A92C3F6D-67DE-40E1-ACFA-32A4FD6A0E2C}"/>
          </ac:spMkLst>
        </pc:spChg>
      </pc:sldChg>
      <pc:sldChg chg="addSp">
        <pc:chgData name="Jennie Kerwin" userId="89cc6116eb6c0dac" providerId="LiveId" clId="{964CF8E5-EB72-463D-96CB-C4D795EF592F}" dt="2019-11-07T09:16:49.686" v="18"/>
        <pc:sldMkLst>
          <pc:docMk/>
          <pc:sldMk cId="2756812882" sldId="357"/>
        </pc:sldMkLst>
        <pc:spChg chg="add">
          <ac:chgData name="Jennie Kerwin" userId="89cc6116eb6c0dac" providerId="LiveId" clId="{964CF8E5-EB72-463D-96CB-C4D795EF592F}" dt="2019-11-07T09:16:49.686" v="18"/>
          <ac:spMkLst>
            <pc:docMk/>
            <pc:sldMk cId="2756812882" sldId="357"/>
            <ac:spMk id="6" creationId="{FEFB1367-91EC-4175-8187-85D80B73AF26}"/>
          </ac:spMkLst>
        </pc:spChg>
        <pc:grpChg chg="add">
          <ac:chgData name="Jennie Kerwin" userId="89cc6116eb6c0dac" providerId="LiveId" clId="{964CF8E5-EB72-463D-96CB-C4D795EF592F}" dt="2019-11-07T09:16:49.686" v="18"/>
          <ac:grpSpMkLst>
            <pc:docMk/>
            <pc:sldMk cId="2756812882" sldId="357"/>
            <ac:grpSpMk id="7" creationId="{A3D97DB7-DF1E-44B1-83A5-97E20B2ACBC8}"/>
          </ac:grpSpMkLst>
        </pc:grpChg>
        <pc:grpChg chg="add">
          <ac:chgData name="Jennie Kerwin" userId="89cc6116eb6c0dac" providerId="LiveId" clId="{964CF8E5-EB72-463D-96CB-C4D795EF592F}" dt="2019-11-07T09:16:49.686" v="18"/>
          <ac:grpSpMkLst>
            <pc:docMk/>
            <pc:sldMk cId="2756812882" sldId="357"/>
            <ac:grpSpMk id="14" creationId="{DAB33790-4127-42A0-A82B-2942F907C2D9}"/>
          </ac:grpSpMkLst>
        </pc:grpChg>
      </pc:sldChg>
      <pc:sldChg chg="addSp modSp modAnim">
        <pc:chgData name="Jennie Kerwin" userId="89cc6116eb6c0dac" providerId="LiveId" clId="{964CF8E5-EB72-463D-96CB-C4D795EF592F}" dt="2019-11-07T09:15:32.252" v="14" actId="1036"/>
        <pc:sldMkLst>
          <pc:docMk/>
          <pc:sldMk cId="2795218122" sldId="358"/>
        </pc:sldMkLst>
        <pc:spChg chg="add mod">
          <ac:chgData name="Jennie Kerwin" userId="89cc6116eb6c0dac" providerId="LiveId" clId="{964CF8E5-EB72-463D-96CB-C4D795EF592F}" dt="2019-11-07T09:15:32.252" v="14" actId="1036"/>
          <ac:spMkLst>
            <pc:docMk/>
            <pc:sldMk cId="2795218122" sldId="358"/>
            <ac:spMk id="8" creationId="{26E58541-5C7A-44CB-B80D-C85CF74D57D5}"/>
          </ac:spMkLst>
        </pc:spChg>
        <pc:spChg chg="add mod">
          <ac:chgData name="Jennie Kerwin" userId="89cc6116eb6c0dac" providerId="LiveId" clId="{964CF8E5-EB72-463D-96CB-C4D795EF592F}" dt="2019-11-07T09:15:32.252" v="14" actId="1036"/>
          <ac:spMkLst>
            <pc:docMk/>
            <pc:sldMk cId="2795218122" sldId="358"/>
            <ac:spMk id="9" creationId="{4A8DE3CE-50D8-4870-BE83-492118A4C056}"/>
          </ac:spMkLst>
        </pc:spChg>
        <pc:spChg chg="add mod">
          <ac:chgData name="Jennie Kerwin" userId="89cc6116eb6c0dac" providerId="LiveId" clId="{964CF8E5-EB72-463D-96CB-C4D795EF592F}" dt="2019-11-07T09:15:32.252" v="14" actId="1036"/>
          <ac:spMkLst>
            <pc:docMk/>
            <pc:sldMk cId="2795218122" sldId="358"/>
            <ac:spMk id="11" creationId="{8242C108-1659-4093-BB2B-11669B03A686}"/>
          </ac:spMkLst>
        </pc:spChg>
        <pc:picChg chg="add mod">
          <ac:chgData name="Jennie Kerwin" userId="89cc6116eb6c0dac" providerId="LiveId" clId="{964CF8E5-EB72-463D-96CB-C4D795EF592F}" dt="2019-11-07T09:15:32.252" v="14" actId="1036"/>
          <ac:picMkLst>
            <pc:docMk/>
            <pc:sldMk cId="2795218122" sldId="358"/>
            <ac:picMk id="6" creationId="{3FF9BD4F-B234-4CBB-B150-0451AA34CB79}"/>
          </ac:picMkLst>
        </pc:picChg>
        <pc:picChg chg="add mod">
          <ac:chgData name="Jennie Kerwin" userId="89cc6116eb6c0dac" providerId="LiveId" clId="{964CF8E5-EB72-463D-96CB-C4D795EF592F}" dt="2019-11-07T09:15:32.252" v="14" actId="1036"/>
          <ac:picMkLst>
            <pc:docMk/>
            <pc:sldMk cId="2795218122" sldId="358"/>
            <ac:picMk id="7" creationId="{88E9E0D9-5111-4A1F-95EB-97F2EC6666AE}"/>
          </ac:picMkLst>
        </pc:picChg>
      </pc:sldChg>
      <pc:sldChg chg="addSp delSp modSp delAnim modAnim">
        <pc:chgData name="Jennie Kerwin" userId="89cc6116eb6c0dac" providerId="LiveId" clId="{964CF8E5-EB72-463D-96CB-C4D795EF592F}" dt="2019-11-07T10:35:38.563" v="207" actId="14100"/>
        <pc:sldMkLst>
          <pc:docMk/>
          <pc:sldMk cId="2612154745" sldId="359"/>
        </pc:sldMkLst>
        <pc:spChg chg="add">
          <ac:chgData name="Jennie Kerwin" userId="89cc6116eb6c0dac" providerId="LiveId" clId="{964CF8E5-EB72-463D-96CB-C4D795EF592F}" dt="2019-11-07T10:34:10.677" v="190"/>
          <ac:spMkLst>
            <pc:docMk/>
            <pc:sldMk cId="2612154745" sldId="359"/>
            <ac:spMk id="6" creationId="{BC80FB4B-474D-4154-AED3-75BFB014A27F}"/>
          </ac:spMkLst>
        </pc:spChg>
        <pc:spChg chg="add mod">
          <ac:chgData name="Jennie Kerwin" userId="89cc6116eb6c0dac" providerId="LiveId" clId="{964CF8E5-EB72-463D-96CB-C4D795EF592F}" dt="2019-11-07T10:35:29.526" v="205" actId="255"/>
          <ac:spMkLst>
            <pc:docMk/>
            <pc:sldMk cId="2612154745" sldId="359"/>
            <ac:spMk id="7" creationId="{76B34195-4258-4965-AF06-6FAA216B5E28}"/>
          </ac:spMkLst>
        </pc:spChg>
        <pc:spChg chg="add del">
          <ac:chgData name="Jennie Kerwin" userId="89cc6116eb6c0dac" providerId="LiveId" clId="{964CF8E5-EB72-463D-96CB-C4D795EF592F}" dt="2019-11-07T10:34:19.711" v="191" actId="478"/>
          <ac:spMkLst>
            <pc:docMk/>
            <pc:sldMk cId="2612154745" sldId="359"/>
            <ac:spMk id="8" creationId="{8F68C97F-DD39-4C55-8BDE-960CF1CD9345}"/>
          </ac:spMkLst>
        </pc:spChg>
        <pc:spChg chg="add">
          <ac:chgData name="Jennie Kerwin" userId="89cc6116eb6c0dac" providerId="LiveId" clId="{964CF8E5-EB72-463D-96CB-C4D795EF592F}" dt="2019-11-07T10:34:10.677" v="190"/>
          <ac:spMkLst>
            <pc:docMk/>
            <pc:sldMk cId="2612154745" sldId="359"/>
            <ac:spMk id="9" creationId="{9CF03F0F-A3A2-4A8B-85DA-2FE4D4D0DBD8}"/>
          </ac:spMkLst>
        </pc:spChg>
        <pc:spChg chg="add">
          <ac:chgData name="Jennie Kerwin" userId="89cc6116eb6c0dac" providerId="LiveId" clId="{964CF8E5-EB72-463D-96CB-C4D795EF592F}" dt="2019-11-07T10:34:10.677" v="190"/>
          <ac:spMkLst>
            <pc:docMk/>
            <pc:sldMk cId="2612154745" sldId="359"/>
            <ac:spMk id="11" creationId="{C2480DFA-180D-44F2-8A8C-E29A4155CEFA}"/>
          </ac:spMkLst>
        </pc:spChg>
        <pc:spChg chg="add">
          <ac:chgData name="Jennie Kerwin" userId="89cc6116eb6c0dac" providerId="LiveId" clId="{964CF8E5-EB72-463D-96CB-C4D795EF592F}" dt="2019-11-07T10:34:10.677" v="190"/>
          <ac:spMkLst>
            <pc:docMk/>
            <pc:sldMk cId="2612154745" sldId="359"/>
            <ac:spMk id="13" creationId="{F857CE2D-60D4-4858-8359-83C75B05F958}"/>
          </ac:spMkLst>
        </pc:spChg>
        <pc:spChg chg="add mod">
          <ac:chgData name="Jennie Kerwin" userId="89cc6116eb6c0dac" providerId="LiveId" clId="{964CF8E5-EB72-463D-96CB-C4D795EF592F}" dt="2019-11-07T10:35:38.563" v="207" actId="14100"/>
          <ac:spMkLst>
            <pc:docMk/>
            <pc:sldMk cId="2612154745" sldId="359"/>
            <ac:spMk id="14" creationId="{4F1E5E8C-8B37-4E08-B3A8-BBDE6175C7C8}"/>
          </ac:spMkLst>
        </pc:spChg>
        <pc:grpChg chg="add mod">
          <ac:chgData name="Jennie Kerwin" userId="89cc6116eb6c0dac" providerId="LiveId" clId="{964CF8E5-EB72-463D-96CB-C4D795EF592F}" dt="2019-11-07T10:34:23.848" v="193" actId="1076"/>
          <ac:grpSpMkLst>
            <pc:docMk/>
            <pc:sldMk cId="2612154745" sldId="359"/>
            <ac:grpSpMk id="15" creationId="{46915573-FE15-4DEB-8FC9-8459F26DFAE4}"/>
          </ac:grpSpMkLst>
        </pc:grpChg>
        <pc:picChg chg="add">
          <ac:chgData name="Jennie Kerwin" userId="89cc6116eb6c0dac" providerId="LiveId" clId="{964CF8E5-EB72-463D-96CB-C4D795EF592F}" dt="2019-11-07T10:34:10.677" v="190"/>
          <ac:picMkLst>
            <pc:docMk/>
            <pc:sldMk cId="2612154745" sldId="359"/>
            <ac:picMk id="5" creationId="{A103961A-2A82-4790-A13B-B35312A26110}"/>
          </ac:picMkLst>
        </pc:picChg>
      </pc:sldChg>
      <pc:sldChg chg="addSp delSp modSp delAnim modAnim">
        <pc:chgData name="Jennie Kerwin" userId="89cc6116eb6c0dac" providerId="LiveId" clId="{964CF8E5-EB72-463D-96CB-C4D795EF592F}" dt="2019-11-07T10:33:44.632" v="189"/>
        <pc:sldMkLst>
          <pc:docMk/>
          <pc:sldMk cId="3436807329" sldId="360"/>
        </pc:sldMkLst>
        <pc:spChg chg="add">
          <ac:chgData name="Jennie Kerwin" userId="89cc6116eb6c0dac" providerId="LiveId" clId="{964CF8E5-EB72-463D-96CB-C4D795EF592F}" dt="2019-11-07T10:32:55.941" v="183"/>
          <ac:spMkLst>
            <pc:docMk/>
            <pc:sldMk cId="3436807329" sldId="360"/>
            <ac:spMk id="6" creationId="{AD853457-7C65-4FB3-9CE4-DFA09279C441}"/>
          </ac:spMkLst>
        </pc:spChg>
        <pc:spChg chg="add mod">
          <ac:chgData name="Jennie Kerwin" userId="89cc6116eb6c0dac" providerId="LiveId" clId="{964CF8E5-EB72-463D-96CB-C4D795EF592F}" dt="2019-11-07T10:33:06.989" v="184" actId="255"/>
          <ac:spMkLst>
            <pc:docMk/>
            <pc:sldMk cId="3436807329" sldId="360"/>
            <ac:spMk id="7" creationId="{2347C600-8042-49BC-9024-5081FDB7CC4C}"/>
          </ac:spMkLst>
        </pc:spChg>
        <pc:spChg chg="add del mod">
          <ac:chgData name="Jennie Kerwin" userId="89cc6116eb6c0dac" providerId="LiveId" clId="{964CF8E5-EB72-463D-96CB-C4D795EF592F}" dt="2019-11-07T10:33:38.216" v="187" actId="478"/>
          <ac:spMkLst>
            <pc:docMk/>
            <pc:sldMk cId="3436807329" sldId="360"/>
            <ac:spMk id="8" creationId="{DA5F2455-8455-4762-99EC-AD986C675CAA}"/>
          </ac:spMkLst>
        </pc:spChg>
        <pc:spChg chg="add">
          <ac:chgData name="Jennie Kerwin" userId="89cc6116eb6c0dac" providerId="LiveId" clId="{964CF8E5-EB72-463D-96CB-C4D795EF592F}" dt="2019-11-07T10:32:55.941" v="183"/>
          <ac:spMkLst>
            <pc:docMk/>
            <pc:sldMk cId="3436807329" sldId="360"/>
            <ac:spMk id="9" creationId="{AF62B055-2E09-47FA-A5AE-639149E897C0}"/>
          </ac:spMkLst>
        </pc:spChg>
        <pc:spChg chg="add">
          <ac:chgData name="Jennie Kerwin" userId="89cc6116eb6c0dac" providerId="LiveId" clId="{964CF8E5-EB72-463D-96CB-C4D795EF592F}" dt="2019-11-07T10:32:55.941" v="183"/>
          <ac:spMkLst>
            <pc:docMk/>
            <pc:sldMk cId="3436807329" sldId="360"/>
            <ac:spMk id="11" creationId="{613C3A02-F6CF-4A91-AD93-953D59DEC0E6}"/>
          </ac:spMkLst>
        </pc:spChg>
        <pc:spChg chg="add">
          <ac:chgData name="Jennie Kerwin" userId="89cc6116eb6c0dac" providerId="LiveId" clId="{964CF8E5-EB72-463D-96CB-C4D795EF592F}" dt="2019-11-07T10:32:55.941" v="183"/>
          <ac:spMkLst>
            <pc:docMk/>
            <pc:sldMk cId="3436807329" sldId="360"/>
            <ac:spMk id="13" creationId="{91969BC5-E16E-492A-87FD-6641510EAF7D}"/>
          </ac:spMkLst>
        </pc:spChg>
        <pc:spChg chg="add">
          <ac:chgData name="Jennie Kerwin" userId="89cc6116eb6c0dac" providerId="LiveId" clId="{964CF8E5-EB72-463D-96CB-C4D795EF592F}" dt="2019-11-07T10:32:55.941" v="183"/>
          <ac:spMkLst>
            <pc:docMk/>
            <pc:sldMk cId="3436807329" sldId="360"/>
            <ac:spMk id="14" creationId="{3451E61C-F7E3-416F-893F-E5321F7D1F7F}"/>
          </ac:spMkLst>
        </pc:spChg>
        <pc:spChg chg="add">
          <ac:chgData name="Jennie Kerwin" userId="89cc6116eb6c0dac" providerId="LiveId" clId="{964CF8E5-EB72-463D-96CB-C4D795EF592F}" dt="2019-11-07T10:32:55.941" v="183"/>
          <ac:spMkLst>
            <pc:docMk/>
            <pc:sldMk cId="3436807329" sldId="360"/>
            <ac:spMk id="15" creationId="{439F48E1-31E2-4902-A0B8-5EFFB3356CF1}"/>
          </ac:spMkLst>
        </pc:spChg>
        <pc:spChg chg="add">
          <ac:chgData name="Jennie Kerwin" userId="89cc6116eb6c0dac" providerId="LiveId" clId="{964CF8E5-EB72-463D-96CB-C4D795EF592F}" dt="2019-11-07T10:32:55.941" v="183"/>
          <ac:spMkLst>
            <pc:docMk/>
            <pc:sldMk cId="3436807329" sldId="360"/>
            <ac:spMk id="16" creationId="{D8037E64-C55E-4D43-BD13-84F0A3FED4BE}"/>
          </ac:spMkLst>
        </pc:spChg>
        <pc:spChg chg="add">
          <ac:chgData name="Jennie Kerwin" userId="89cc6116eb6c0dac" providerId="LiveId" clId="{964CF8E5-EB72-463D-96CB-C4D795EF592F}" dt="2019-11-07T10:32:55.941" v="183"/>
          <ac:spMkLst>
            <pc:docMk/>
            <pc:sldMk cId="3436807329" sldId="360"/>
            <ac:spMk id="17" creationId="{A84E3CDE-7230-4102-AD84-4AADC98CFB59}"/>
          </ac:spMkLst>
        </pc:spChg>
        <pc:spChg chg="add">
          <ac:chgData name="Jennie Kerwin" userId="89cc6116eb6c0dac" providerId="LiveId" clId="{964CF8E5-EB72-463D-96CB-C4D795EF592F}" dt="2019-11-07T10:32:55.941" v="183"/>
          <ac:spMkLst>
            <pc:docMk/>
            <pc:sldMk cId="3436807329" sldId="360"/>
            <ac:spMk id="18" creationId="{A93C9B89-A50E-4D20-8ED5-C2E9657F80FE}"/>
          </ac:spMkLst>
        </pc:spChg>
        <pc:grpChg chg="add mod">
          <ac:chgData name="Jennie Kerwin" userId="89cc6116eb6c0dac" providerId="LiveId" clId="{964CF8E5-EB72-463D-96CB-C4D795EF592F}" dt="2019-11-07T10:33:41.587" v="188" actId="1076"/>
          <ac:grpSpMkLst>
            <pc:docMk/>
            <pc:sldMk cId="3436807329" sldId="360"/>
            <ac:grpSpMk id="19" creationId="{82D26E2F-CFA0-4368-AC55-EB85EB41F277}"/>
          </ac:grpSpMkLst>
        </pc:grpChg>
        <pc:picChg chg="add">
          <ac:chgData name="Jennie Kerwin" userId="89cc6116eb6c0dac" providerId="LiveId" clId="{964CF8E5-EB72-463D-96CB-C4D795EF592F}" dt="2019-11-07T10:32:55.941" v="183"/>
          <ac:picMkLst>
            <pc:docMk/>
            <pc:sldMk cId="3436807329" sldId="360"/>
            <ac:picMk id="5" creationId="{BDAF1853-5332-4FD3-8CFB-8067F321FF49}"/>
          </ac:picMkLst>
        </pc:picChg>
      </pc:sldChg>
      <pc:sldChg chg="addSp">
        <pc:chgData name="Jennie Kerwin" userId="89cc6116eb6c0dac" providerId="LiveId" clId="{964CF8E5-EB72-463D-96CB-C4D795EF592F}" dt="2019-11-07T09:16:28.821" v="17"/>
        <pc:sldMkLst>
          <pc:docMk/>
          <pc:sldMk cId="3941047991" sldId="361"/>
        </pc:sldMkLst>
        <pc:grpChg chg="add">
          <ac:chgData name="Jennie Kerwin" userId="89cc6116eb6c0dac" providerId="LiveId" clId="{964CF8E5-EB72-463D-96CB-C4D795EF592F}" dt="2019-11-07T09:16:28.821" v="17"/>
          <ac:grpSpMkLst>
            <pc:docMk/>
            <pc:sldMk cId="3941047991" sldId="361"/>
            <ac:grpSpMk id="6" creationId="{A277A3AD-057C-4DD3-A331-A67D0A9B0FAB}"/>
          </ac:grpSpMkLst>
        </pc:grpChg>
        <pc:grpChg chg="add">
          <ac:chgData name="Jennie Kerwin" userId="89cc6116eb6c0dac" providerId="LiveId" clId="{964CF8E5-EB72-463D-96CB-C4D795EF592F}" dt="2019-11-07T09:16:28.821" v="17"/>
          <ac:grpSpMkLst>
            <pc:docMk/>
            <pc:sldMk cId="3941047991" sldId="361"/>
            <ac:grpSpMk id="9" creationId="{F6DDEBAE-C245-4EDE-95B9-1BFD34C6BE20}"/>
          </ac:grpSpMkLst>
        </pc:grpChg>
      </pc:sldChg>
      <pc:sldChg chg="addSp">
        <pc:chgData name="Jennie Kerwin" userId="89cc6116eb6c0dac" providerId="LiveId" clId="{964CF8E5-EB72-463D-96CB-C4D795EF592F}" dt="2019-11-07T09:16:12.087" v="16"/>
        <pc:sldMkLst>
          <pc:docMk/>
          <pc:sldMk cId="2488103996" sldId="362"/>
        </pc:sldMkLst>
        <pc:spChg chg="add">
          <ac:chgData name="Jennie Kerwin" userId="89cc6116eb6c0dac" providerId="LiveId" clId="{964CF8E5-EB72-463D-96CB-C4D795EF592F}" dt="2019-11-07T09:16:12.087" v="16"/>
          <ac:spMkLst>
            <pc:docMk/>
            <pc:sldMk cId="2488103996" sldId="362"/>
            <ac:spMk id="6" creationId="{3A689903-386C-4E4B-9DEF-10733AC0EC12}"/>
          </ac:spMkLst>
        </pc:spChg>
        <pc:grpChg chg="add">
          <ac:chgData name="Jennie Kerwin" userId="89cc6116eb6c0dac" providerId="LiveId" clId="{964CF8E5-EB72-463D-96CB-C4D795EF592F}" dt="2019-11-07T09:16:12.087" v="16"/>
          <ac:grpSpMkLst>
            <pc:docMk/>
            <pc:sldMk cId="2488103996" sldId="362"/>
            <ac:grpSpMk id="7" creationId="{971E75AC-6B42-4C02-8AE3-C1EED00BFA6E}"/>
          </ac:grpSpMkLst>
        </pc:grpChg>
        <pc:grpChg chg="add">
          <ac:chgData name="Jennie Kerwin" userId="89cc6116eb6c0dac" providerId="LiveId" clId="{964CF8E5-EB72-463D-96CB-C4D795EF592F}" dt="2019-11-07T09:16:12.087" v="16"/>
          <ac:grpSpMkLst>
            <pc:docMk/>
            <pc:sldMk cId="2488103996" sldId="362"/>
            <ac:grpSpMk id="12" creationId="{3D0BD5EF-9FC7-4926-B097-001B9D208263}"/>
          </ac:grpSpMkLst>
        </pc:grpChg>
      </pc:sldChg>
      <pc:sldChg chg="addSp modAnim">
        <pc:chgData name="Jennie Kerwin" userId="89cc6116eb6c0dac" providerId="LiveId" clId="{964CF8E5-EB72-463D-96CB-C4D795EF592F}" dt="2019-11-07T09:15:52.461" v="15"/>
        <pc:sldMkLst>
          <pc:docMk/>
          <pc:sldMk cId="4075407545" sldId="363"/>
        </pc:sldMkLst>
        <pc:grpChg chg="add">
          <ac:chgData name="Jennie Kerwin" userId="89cc6116eb6c0dac" providerId="LiveId" clId="{964CF8E5-EB72-463D-96CB-C4D795EF592F}" dt="2019-11-07T09:15:52.461" v="15"/>
          <ac:grpSpMkLst>
            <pc:docMk/>
            <pc:sldMk cId="4075407545" sldId="363"/>
            <ac:grpSpMk id="6" creationId="{1E762CD1-4B46-4C1E-A0CA-B93B6C3081B9}"/>
          </ac:grpSpMkLst>
        </pc:grpChg>
        <pc:grpChg chg="add">
          <ac:chgData name="Jennie Kerwin" userId="89cc6116eb6c0dac" providerId="LiveId" clId="{964CF8E5-EB72-463D-96CB-C4D795EF592F}" dt="2019-11-07T09:15:52.461" v="15"/>
          <ac:grpSpMkLst>
            <pc:docMk/>
            <pc:sldMk cId="4075407545" sldId="363"/>
            <ac:grpSpMk id="9" creationId="{DB54394B-DCDE-479A-9330-58B6411EAB2B}"/>
          </ac:grpSpMkLst>
        </pc:grpChg>
      </pc:sldChg>
      <pc:sldChg chg="addSp delSp modSp">
        <pc:chgData name="Jennie Kerwin" userId="89cc6116eb6c0dac" providerId="LiveId" clId="{964CF8E5-EB72-463D-96CB-C4D795EF592F}" dt="2019-11-07T09:19:11.726" v="31" actId="164"/>
        <pc:sldMkLst>
          <pc:docMk/>
          <pc:sldMk cId="1542358185" sldId="364"/>
        </pc:sldMkLst>
        <pc:grpChg chg="add mod">
          <ac:chgData name="Jennie Kerwin" userId="89cc6116eb6c0dac" providerId="LiveId" clId="{964CF8E5-EB72-463D-96CB-C4D795EF592F}" dt="2019-11-07T09:19:11.726" v="31" actId="164"/>
          <ac:grpSpMkLst>
            <pc:docMk/>
            <pc:sldMk cId="1542358185" sldId="364"/>
            <ac:grpSpMk id="3" creationId="{A3057B3E-E4EE-47EA-B0E8-B0E25DBA11F4}"/>
          </ac:grpSpMkLst>
        </pc:grpChg>
        <pc:grpChg chg="add mod">
          <ac:chgData name="Jennie Kerwin" userId="89cc6116eb6c0dac" providerId="LiveId" clId="{964CF8E5-EB72-463D-96CB-C4D795EF592F}" dt="2019-11-07T09:19:01.403" v="28" actId="1076"/>
          <ac:grpSpMkLst>
            <pc:docMk/>
            <pc:sldMk cId="1542358185" sldId="364"/>
            <ac:grpSpMk id="6" creationId="{4FC5DB40-C96E-40EB-B6A2-60C47A7BE4EE}"/>
          </ac:grpSpMkLst>
        </pc:grpChg>
        <pc:grpChg chg="add del">
          <ac:chgData name="Jennie Kerwin" userId="89cc6116eb6c0dac" providerId="LiveId" clId="{964CF8E5-EB72-463D-96CB-C4D795EF592F}" dt="2019-11-07T09:18:06.896" v="20" actId="165"/>
          <ac:grpSpMkLst>
            <pc:docMk/>
            <pc:sldMk cId="1542358185" sldId="364"/>
            <ac:grpSpMk id="9" creationId="{1B6F5ABF-F753-4853-AEED-5F636186DEC6}"/>
          </ac:grpSpMkLst>
        </pc:grpChg>
        <pc:grpChg chg="mod topLvl">
          <ac:chgData name="Jennie Kerwin" userId="89cc6116eb6c0dac" providerId="LiveId" clId="{964CF8E5-EB72-463D-96CB-C4D795EF592F}" dt="2019-11-07T09:19:11.726" v="31" actId="164"/>
          <ac:grpSpMkLst>
            <pc:docMk/>
            <pc:sldMk cId="1542358185" sldId="364"/>
            <ac:grpSpMk id="11" creationId="{693AD850-B211-4D39-BA33-0F3FC067A660}"/>
          </ac:grpSpMkLst>
        </pc:grpChg>
        <pc:picChg chg="mod topLvl">
          <ac:chgData name="Jennie Kerwin" userId="89cc6116eb6c0dac" providerId="LiveId" clId="{964CF8E5-EB72-463D-96CB-C4D795EF592F}" dt="2019-11-07T09:19:11.726" v="31" actId="164"/>
          <ac:picMkLst>
            <pc:docMk/>
            <pc:sldMk cId="1542358185" sldId="364"/>
            <ac:picMk id="12" creationId="{8133820B-ABC7-4680-AF1E-6531185563A0}"/>
          </ac:picMkLst>
        </pc:picChg>
        <pc:picChg chg="add mod">
          <ac:chgData name="Jennie Kerwin" userId="89cc6116eb6c0dac" providerId="LiveId" clId="{964CF8E5-EB72-463D-96CB-C4D795EF592F}" dt="2019-11-07T09:19:11.726" v="31" actId="164"/>
          <ac:picMkLst>
            <pc:docMk/>
            <pc:sldMk cId="1542358185" sldId="364"/>
            <ac:picMk id="16" creationId="{ACE70CEB-9A4B-4419-A6CB-72F62B13F074}"/>
          </ac:picMkLst>
        </pc:picChg>
        <pc:picChg chg="add mod">
          <ac:chgData name="Jennie Kerwin" userId="89cc6116eb6c0dac" providerId="LiveId" clId="{964CF8E5-EB72-463D-96CB-C4D795EF592F}" dt="2019-11-07T09:19:11.726" v="31" actId="164"/>
          <ac:picMkLst>
            <pc:docMk/>
            <pc:sldMk cId="1542358185" sldId="364"/>
            <ac:picMk id="17" creationId="{2302491C-0B5F-422E-B345-98580FBF70D3}"/>
          </ac:picMkLst>
        </pc:picChg>
      </pc:sldChg>
      <pc:sldChg chg="addSp modSp modNotesTx">
        <pc:chgData name="Jennie Kerwin" userId="89cc6116eb6c0dac" providerId="LiveId" clId="{964CF8E5-EB72-463D-96CB-C4D795EF592F}" dt="2019-11-07T09:21:20.386" v="68" actId="1036"/>
        <pc:sldMkLst>
          <pc:docMk/>
          <pc:sldMk cId="970064704" sldId="365"/>
        </pc:sldMkLst>
        <pc:spChg chg="add mod">
          <ac:chgData name="Jennie Kerwin" userId="89cc6116eb6c0dac" providerId="LiveId" clId="{964CF8E5-EB72-463D-96CB-C4D795EF592F}" dt="2019-11-07T09:20:49.064" v="51" actId="6549"/>
          <ac:spMkLst>
            <pc:docMk/>
            <pc:sldMk cId="970064704" sldId="365"/>
            <ac:spMk id="23" creationId="{C6FDD476-F5BD-47B5-839D-E0C0163BA625}"/>
          </ac:spMkLst>
        </pc:spChg>
        <pc:grpChg chg="add mod">
          <ac:chgData name="Jennie Kerwin" userId="89cc6116eb6c0dac" providerId="LiveId" clId="{964CF8E5-EB72-463D-96CB-C4D795EF592F}" dt="2019-11-07T09:20:59.572" v="61" actId="1036"/>
          <ac:grpSpMkLst>
            <pc:docMk/>
            <pc:sldMk cId="970064704" sldId="365"/>
            <ac:grpSpMk id="5" creationId="{7174C71C-0CAA-4195-903D-8B33D323ED8F}"/>
          </ac:grpSpMkLst>
        </pc:grpChg>
        <pc:grpChg chg="mod">
          <ac:chgData name="Jennie Kerwin" userId="89cc6116eb6c0dac" providerId="LiveId" clId="{964CF8E5-EB72-463D-96CB-C4D795EF592F}" dt="2019-11-07T09:20:59.572" v="61" actId="1036"/>
          <ac:grpSpMkLst>
            <pc:docMk/>
            <pc:sldMk cId="970064704" sldId="365"/>
            <ac:grpSpMk id="6" creationId="{58780988-917B-43E6-8359-B802196B605E}"/>
          </ac:grpSpMkLst>
        </pc:grpChg>
        <pc:grpChg chg="add mod">
          <ac:chgData name="Jennie Kerwin" userId="89cc6116eb6c0dac" providerId="LiveId" clId="{964CF8E5-EB72-463D-96CB-C4D795EF592F}" dt="2019-11-07T09:21:20.386" v="68" actId="1036"/>
          <ac:grpSpMkLst>
            <pc:docMk/>
            <pc:sldMk cId="970064704" sldId="365"/>
            <ac:grpSpMk id="15" creationId="{8AC483DB-104C-48C0-B34B-434207AFE014}"/>
          </ac:grpSpMkLst>
        </pc:grpChg>
        <pc:grpChg chg="mod">
          <ac:chgData name="Jennie Kerwin" userId="89cc6116eb6c0dac" providerId="LiveId" clId="{964CF8E5-EB72-463D-96CB-C4D795EF592F}" dt="2019-11-07T09:21:20.386" v="68" actId="1036"/>
          <ac:grpSpMkLst>
            <pc:docMk/>
            <pc:sldMk cId="970064704" sldId="365"/>
            <ac:grpSpMk id="16" creationId="{0B2192B0-5F3B-433B-B8D5-107A5DB2FC89}"/>
          </ac:grpSpMkLst>
        </pc:grpChg>
      </pc:sldChg>
      <pc:sldChg chg="addSp modSp modAnim modNotesTx">
        <pc:chgData name="Jennie Kerwin" userId="89cc6116eb6c0dac" providerId="LiveId" clId="{964CF8E5-EB72-463D-96CB-C4D795EF592F}" dt="2019-11-07T09:22:19.632" v="81" actId="14100"/>
        <pc:sldMkLst>
          <pc:docMk/>
          <pc:sldMk cId="980632650" sldId="366"/>
        </pc:sldMkLst>
        <pc:spChg chg="add mod">
          <ac:chgData name="Jennie Kerwin" userId="89cc6116eb6c0dac" providerId="LiveId" clId="{964CF8E5-EB72-463D-96CB-C4D795EF592F}" dt="2019-11-07T09:22:12.551" v="80" actId="1036"/>
          <ac:spMkLst>
            <pc:docMk/>
            <pc:sldMk cId="980632650" sldId="366"/>
            <ac:spMk id="8" creationId="{50AB3EDE-FA36-4F59-B7DF-62ADA75689D0}"/>
          </ac:spMkLst>
        </pc:spChg>
        <pc:spChg chg="add mod">
          <ac:chgData name="Jennie Kerwin" userId="89cc6116eb6c0dac" providerId="LiveId" clId="{964CF8E5-EB72-463D-96CB-C4D795EF592F}" dt="2019-11-07T09:22:12.551" v="80" actId="1036"/>
          <ac:spMkLst>
            <pc:docMk/>
            <pc:sldMk cId="980632650" sldId="366"/>
            <ac:spMk id="9" creationId="{10FBC404-8B4F-42DC-85E6-3158E328DE2E}"/>
          </ac:spMkLst>
        </pc:spChg>
        <pc:spChg chg="add mod">
          <ac:chgData name="Jennie Kerwin" userId="89cc6116eb6c0dac" providerId="LiveId" clId="{964CF8E5-EB72-463D-96CB-C4D795EF592F}" dt="2019-11-07T09:22:19.632" v="81" actId="14100"/>
          <ac:spMkLst>
            <pc:docMk/>
            <pc:sldMk cId="980632650" sldId="366"/>
            <ac:spMk id="11" creationId="{299825FE-D878-4B7B-90C1-0D6F701DED68}"/>
          </ac:spMkLst>
        </pc:spChg>
        <pc:grpChg chg="add mod">
          <ac:chgData name="Jennie Kerwin" userId="89cc6116eb6c0dac" providerId="LiveId" clId="{964CF8E5-EB72-463D-96CB-C4D795EF592F}" dt="2019-11-07T09:22:12.551" v="80" actId="1036"/>
          <ac:grpSpMkLst>
            <pc:docMk/>
            <pc:sldMk cId="980632650" sldId="366"/>
            <ac:grpSpMk id="5" creationId="{E058F431-AD7A-4C63-8AC6-C4ABD00D3CDA}"/>
          </ac:grpSpMkLst>
        </pc:grpChg>
      </pc:sldChg>
      <pc:sldChg chg="addSp modSp modAnim">
        <pc:chgData name="Jennie Kerwin" userId="89cc6116eb6c0dac" providerId="LiveId" clId="{964CF8E5-EB72-463D-96CB-C4D795EF592F}" dt="2019-11-07T12:12:10.503" v="299" actId="14100"/>
        <pc:sldMkLst>
          <pc:docMk/>
          <pc:sldMk cId="3391030993" sldId="367"/>
        </pc:sldMkLst>
        <pc:spChg chg="add mod">
          <ac:chgData name="Jennie Kerwin" userId="89cc6116eb6c0dac" providerId="LiveId" clId="{964CF8E5-EB72-463D-96CB-C4D795EF592F}" dt="2019-11-07T12:12:10.503" v="299" actId="14100"/>
          <ac:spMkLst>
            <pc:docMk/>
            <pc:sldMk cId="3391030993" sldId="367"/>
            <ac:spMk id="14" creationId="{62F0EF6B-EB19-4E49-8226-24BC59525CC9}"/>
          </ac:spMkLst>
        </pc:spChg>
        <pc:spChg chg="add">
          <ac:chgData name="Jennie Kerwin" userId="89cc6116eb6c0dac" providerId="LiveId" clId="{964CF8E5-EB72-463D-96CB-C4D795EF592F}" dt="2019-11-07T12:07:46.437" v="259"/>
          <ac:spMkLst>
            <pc:docMk/>
            <pc:sldMk cId="3391030993" sldId="367"/>
            <ac:spMk id="15" creationId="{E4CDC982-C690-486B-83BE-9569379B7B0B}"/>
          </ac:spMkLst>
        </pc:spChg>
        <pc:picChg chg="add">
          <ac:chgData name="Jennie Kerwin" userId="89cc6116eb6c0dac" providerId="LiveId" clId="{964CF8E5-EB72-463D-96CB-C4D795EF592F}" dt="2019-11-07T12:07:46.437" v="259"/>
          <ac:picMkLst>
            <pc:docMk/>
            <pc:sldMk cId="3391030993" sldId="367"/>
            <ac:picMk id="6" creationId="{39F6BA2B-D5F3-4FE4-92F1-238363B80ABD}"/>
          </ac:picMkLst>
        </pc:picChg>
        <pc:picChg chg="add">
          <ac:chgData name="Jennie Kerwin" userId="89cc6116eb6c0dac" providerId="LiveId" clId="{964CF8E5-EB72-463D-96CB-C4D795EF592F}" dt="2019-11-07T12:07:46.437" v="259"/>
          <ac:picMkLst>
            <pc:docMk/>
            <pc:sldMk cId="3391030993" sldId="367"/>
            <ac:picMk id="7" creationId="{A3533B11-CEA2-4C97-BFF0-06DCB92B3FCE}"/>
          </ac:picMkLst>
        </pc:picChg>
        <pc:picChg chg="add">
          <ac:chgData name="Jennie Kerwin" userId="89cc6116eb6c0dac" providerId="LiveId" clId="{964CF8E5-EB72-463D-96CB-C4D795EF592F}" dt="2019-11-07T12:07:46.437" v="259"/>
          <ac:picMkLst>
            <pc:docMk/>
            <pc:sldMk cId="3391030993" sldId="367"/>
            <ac:picMk id="8" creationId="{618AF519-78F5-47BA-BEF4-2837AC142476}"/>
          </ac:picMkLst>
        </pc:picChg>
        <pc:picChg chg="add">
          <ac:chgData name="Jennie Kerwin" userId="89cc6116eb6c0dac" providerId="LiveId" clId="{964CF8E5-EB72-463D-96CB-C4D795EF592F}" dt="2019-11-07T12:07:46.437" v="259"/>
          <ac:picMkLst>
            <pc:docMk/>
            <pc:sldMk cId="3391030993" sldId="367"/>
            <ac:picMk id="9" creationId="{B407ACB3-ACD9-4D15-9253-79E286021B1B}"/>
          </ac:picMkLst>
        </pc:picChg>
        <pc:picChg chg="add">
          <ac:chgData name="Jennie Kerwin" userId="89cc6116eb6c0dac" providerId="LiveId" clId="{964CF8E5-EB72-463D-96CB-C4D795EF592F}" dt="2019-11-07T12:07:46.437" v="259"/>
          <ac:picMkLst>
            <pc:docMk/>
            <pc:sldMk cId="3391030993" sldId="367"/>
            <ac:picMk id="11" creationId="{1F800BE6-180C-4E27-85B6-832B04228260}"/>
          </ac:picMkLst>
        </pc:picChg>
        <pc:picChg chg="add">
          <ac:chgData name="Jennie Kerwin" userId="89cc6116eb6c0dac" providerId="LiveId" clId="{964CF8E5-EB72-463D-96CB-C4D795EF592F}" dt="2019-11-07T12:07:46.437" v="259"/>
          <ac:picMkLst>
            <pc:docMk/>
            <pc:sldMk cId="3391030993" sldId="367"/>
            <ac:picMk id="12" creationId="{B5AC56A1-C177-49D7-AE29-E4AAE0AFF38F}"/>
          </ac:picMkLst>
        </pc:picChg>
        <pc:picChg chg="add">
          <ac:chgData name="Jennie Kerwin" userId="89cc6116eb6c0dac" providerId="LiveId" clId="{964CF8E5-EB72-463D-96CB-C4D795EF592F}" dt="2019-11-07T12:07:46.437" v="259"/>
          <ac:picMkLst>
            <pc:docMk/>
            <pc:sldMk cId="3391030993" sldId="367"/>
            <ac:picMk id="13" creationId="{3FD8278C-0DB1-4DA8-9DB4-60309FB0B46C}"/>
          </ac:picMkLst>
        </pc:picChg>
      </pc:sldChg>
      <pc:sldChg chg="addSp modSp">
        <pc:chgData name="Jennie Kerwin" userId="89cc6116eb6c0dac" providerId="LiveId" clId="{964CF8E5-EB72-463D-96CB-C4D795EF592F}" dt="2019-11-07T12:05:09.399" v="245" actId="1038"/>
        <pc:sldMkLst>
          <pc:docMk/>
          <pc:sldMk cId="761497846" sldId="368"/>
        </pc:sldMkLst>
        <pc:spChg chg="add mod">
          <ac:chgData name="Jennie Kerwin" userId="89cc6116eb6c0dac" providerId="LiveId" clId="{964CF8E5-EB72-463D-96CB-C4D795EF592F}" dt="2019-11-07T12:05:09.399" v="245" actId="1038"/>
          <ac:spMkLst>
            <pc:docMk/>
            <pc:sldMk cId="761497846" sldId="368"/>
            <ac:spMk id="6" creationId="{ECDF456B-09C8-4193-9C0B-37E2A971D68E}"/>
          </ac:spMkLst>
        </pc:spChg>
        <pc:spChg chg="add mod">
          <ac:chgData name="Jennie Kerwin" userId="89cc6116eb6c0dac" providerId="LiveId" clId="{964CF8E5-EB72-463D-96CB-C4D795EF592F}" dt="2019-11-07T12:05:09.399" v="245" actId="1038"/>
          <ac:spMkLst>
            <pc:docMk/>
            <pc:sldMk cId="761497846" sldId="368"/>
            <ac:spMk id="7" creationId="{AF2F33E3-638B-4C88-B6C1-6E15B2DF9A9A}"/>
          </ac:spMkLst>
        </pc:spChg>
      </pc:sldChg>
      <pc:sldChg chg="addSp delSp modSp del">
        <pc:chgData name="Jennie Kerwin" userId="89cc6116eb6c0dac" providerId="LiveId" clId="{964CF8E5-EB72-463D-96CB-C4D795EF592F}" dt="2019-11-07T12:59:46.607" v="403" actId="2696"/>
        <pc:sldMkLst>
          <pc:docMk/>
          <pc:sldMk cId="3709716880" sldId="369"/>
        </pc:sldMkLst>
        <pc:spChg chg="add mod">
          <ac:chgData name="Jennie Kerwin" userId="89cc6116eb6c0dac" providerId="LiveId" clId="{964CF8E5-EB72-463D-96CB-C4D795EF592F}" dt="2019-11-07T12:06:47.455" v="258" actId="20577"/>
          <ac:spMkLst>
            <pc:docMk/>
            <pc:sldMk cId="3709716880" sldId="369"/>
            <ac:spMk id="16" creationId="{056AEC1C-455C-4C04-BF33-5700749DCBDC}"/>
          </ac:spMkLst>
        </pc:spChg>
        <pc:grpChg chg="add">
          <ac:chgData name="Jennie Kerwin" userId="89cc6116eb6c0dac" providerId="LiveId" clId="{964CF8E5-EB72-463D-96CB-C4D795EF592F}" dt="2019-11-07T12:06:07.239" v="246"/>
          <ac:grpSpMkLst>
            <pc:docMk/>
            <pc:sldMk cId="3709716880" sldId="369"/>
            <ac:grpSpMk id="6" creationId="{D5201DD7-DB18-40CB-A228-7C5748E83E0A}"/>
          </ac:grpSpMkLst>
        </pc:grpChg>
        <pc:grpChg chg="add del mod">
          <ac:chgData name="Jennie Kerwin" userId="89cc6116eb6c0dac" providerId="LiveId" clId="{964CF8E5-EB72-463D-96CB-C4D795EF592F}" dt="2019-11-07T12:06:44.192" v="256" actId="478"/>
          <ac:grpSpMkLst>
            <pc:docMk/>
            <pc:sldMk cId="3709716880" sldId="369"/>
            <ac:grpSpMk id="9" creationId="{CFB6B8A6-FE8B-45D4-B74D-4F72E66C83F3}"/>
          </ac:grpSpMkLst>
        </pc:grpChg>
        <pc:grpChg chg="mod">
          <ac:chgData name="Jennie Kerwin" userId="89cc6116eb6c0dac" providerId="LiveId" clId="{964CF8E5-EB72-463D-96CB-C4D795EF592F}" dt="2019-11-07T12:06:44.192" v="256" actId="478"/>
          <ac:grpSpMkLst>
            <pc:docMk/>
            <pc:sldMk cId="3709716880" sldId="369"/>
            <ac:grpSpMk id="11" creationId="{C781A612-6964-4310-9557-08B31076A311}"/>
          </ac:grpSpMkLst>
        </pc:grpChg>
        <pc:picChg chg="del">
          <ac:chgData name="Jennie Kerwin" userId="89cc6116eb6c0dac" providerId="LiveId" clId="{964CF8E5-EB72-463D-96CB-C4D795EF592F}" dt="2019-11-07T12:06:44.192" v="256" actId="478"/>
          <ac:picMkLst>
            <pc:docMk/>
            <pc:sldMk cId="3709716880" sldId="369"/>
            <ac:picMk id="12" creationId="{B1689044-52C1-4C63-8AAA-4B2576640C8B}"/>
          </ac:picMkLst>
        </pc:picChg>
      </pc:sldChg>
      <pc:sldChg chg="del">
        <pc:chgData name="Jennie Kerwin" userId="89cc6116eb6c0dac" providerId="LiveId" clId="{964CF8E5-EB72-463D-96CB-C4D795EF592F}" dt="2019-11-07T12:46:17.119" v="339" actId="2696"/>
        <pc:sldMkLst>
          <pc:docMk/>
          <pc:sldMk cId="1692864147" sldId="370"/>
        </pc:sldMkLst>
      </pc:sldChg>
      <pc:sldChg chg="del">
        <pc:chgData name="Jennie Kerwin" userId="89cc6116eb6c0dac" providerId="LiveId" clId="{964CF8E5-EB72-463D-96CB-C4D795EF592F}" dt="2019-11-07T12:46:16.355" v="338" actId="2696"/>
        <pc:sldMkLst>
          <pc:docMk/>
          <pc:sldMk cId="816074707" sldId="371"/>
        </pc:sldMkLst>
      </pc:sldChg>
      <pc:sldChg chg="addSp modSp modAnim">
        <pc:chgData name="Jennie Kerwin" userId="89cc6116eb6c0dac" providerId="LiveId" clId="{964CF8E5-EB72-463D-96CB-C4D795EF592F}" dt="2019-11-07T12:54:15.586" v="373" actId="255"/>
        <pc:sldMkLst>
          <pc:docMk/>
          <pc:sldMk cId="559735534" sldId="372"/>
        </pc:sldMkLst>
        <pc:spChg chg="add mod">
          <ac:chgData name="Jennie Kerwin" userId="89cc6116eb6c0dac" providerId="LiveId" clId="{964CF8E5-EB72-463D-96CB-C4D795EF592F}" dt="2019-11-07T12:54:15.586" v="373" actId="255"/>
          <ac:spMkLst>
            <pc:docMk/>
            <pc:sldMk cId="559735534" sldId="372"/>
            <ac:spMk id="7" creationId="{49BFAB3F-1546-4F86-9771-B96C5FA3D61F}"/>
          </ac:spMkLst>
        </pc:spChg>
        <pc:spChg chg="add mod">
          <ac:chgData name="Jennie Kerwin" userId="89cc6116eb6c0dac" providerId="LiveId" clId="{964CF8E5-EB72-463D-96CB-C4D795EF592F}" dt="2019-11-07T12:54:10.919" v="372" actId="255"/>
          <ac:spMkLst>
            <pc:docMk/>
            <pc:sldMk cId="559735534" sldId="372"/>
            <ac:spMk id="8" creationId="{13439A9A-B22C-4A63-A819-F24A2D1FD155}"/>
          </ac:spMkLst>
        </pc:spChg>
        <pc:picChg chg="add">
          <ac:chgData name="Jennie Kerwin" userId="89cc6116eb6c0dac" providerId="LiveId" clId="{964CF8E5-EB72-463D-96CB-C4D795EF592F}" dt="2019-11-07T12:44:02.821" v="335"/>
          <ac:picMkLst>
            <pc:docMk/>
            <pc:sldMk cId="559735534" sldId="372"/>
            <ac:picMk id="5" creationId="{F27AD533-D98B-4D23-8168-C1C31A345F2F}"/>
          </ac:picMkLst>
        </pc:picChg>
        <pc:picChg chg="add">
          <ac:chgData name="Jennie Kerwin" userId="89cc6116eb6c0dac" providerId="LiveId" clId="{964CF8E5-EB72-463D-96CB-C4D795EF592F}" dt="2019-11-07T12:44:02.821" v="335"/>
          <ac:picMkLst>
            <pc:docMk/>
            <pc:sldMk cId="559735534" sldId="372"/>
            <ac:picMk id="6" creationId="{F9E0CFCC-99E8-4C68-9941-D4BFB7E2F16C}"/>
          </ac:picMkLst>
        </pc:picChg>
        <pc:picChg chg="add">
          <ac:chgData name="Jennie Kerwin" userId="89cc6116eb6c0dac" providerId="LiveId" clId="{964CF8E5-EB72-463D-96CB-C4D795EF592F}" dt="2019-11-07T12:44:02.821" v="335"/>
          <ac:picMkLst>
            <pc:docMk/>
            <pc:sldMk cId="559735534" sldId="372"/>
            <ac:picMk id="9" creationId="{A436FCC4-C62D-45F1-B790-AC55CC49829B}"/>
          </ac:picMkLst>
        </pc:picChg>
        <pc:picChg chg="add">
          <ac:chgData name="Jennie Kerwin" userId="89cc6116eb6c0dac" providerId="LiveId" clId="{964CF8E5-EB72-463D-96CB-C4D795EF592F}" dt="2019-11-07T12:44:02.821" v="335"/>
          <ac:picMkLst>
            <pc:docMk/>
            <pc:sldMk cId="559735534" sldId="372"/>
            <ac:picMk id="11" creationId="{CCAB7BA8-87EC-4AD5-9912-C1BED9C9F9C1}"/>
          </ac:picMkLst>
        </pc:picChg>
      </pc:sldChg>
      <pc:sldChg chg="del ord">
        <pc:chgData name="Jennie Kerwin" userId="89cc6116eb6c0dac" providerId="LiveId" clId="{964CF8E5-EB72-463D-96CB-C4D795EF592F}" dt="2019-11-07T12:13:51.534" v="301" actId="2696"/>
        <pc:sldMkLst>
          <pc:docMk/>
          <pc:sldMk cId="2739268290" sldId="373"/>
        </pc:sldMkLst>
      </pc:sldChg>
      <pc:sldChg chg="addSp delSp modSp">
        <pc:chgData name="Jennie Kerwin" userId="89cc6116eb6c0dac" providerId="LiveId" clId="{964CF8E5-EB72-463D-96CB-C4D795EF592F}" dt="2019-11-07T12:09:35.116" v="270" actId="14100"/>
        <pc:sldMkLst>
          <pc:docMk/>
          <pc:sldMk cId="3994284448" sldId="374"/>
        </pc:sldMkLst>
        <pc:spChg chg="mod">
          <ac:chgData name="Jennie Kerwin" userId="89cc6116eb6c0dac" providerId="LiveId" clId="{964CF8E5-EB72-463D-96CB-C4D795EF592F}" dt="2019-11-07T12:09:35.116" v="270" actId="14100"/>
          <ac:spMkLst>
            <pc:docMk/>
            <pc:sldMk cId="3994284448" sldId="374"/>
            <ac:spMk id="7" creationId="{F31FAC02-CFFE-467F-8358-74A4D0272357}"/>
          </ac:spMkLst>
        </pc:spChg>
        <pc:spChg chg="add del">
          <ac:chgData name="Jennie Kerwin" userId="89cc6116eb6c0dac" providerId="LiveId" clId="{964CF8E5-EB72-463D-96CB-C4D795EF592F}" dt="2019-11-07T12:09:23.513" v="267" actId="478"/>
          <ac:spMkLst>
            <pc:docMk/>
            <pc:sldMk cId="3994284448" sldId="374"/>
            <ac:spMk id="15" creationId="{12A98C47-D6E7-40D9-B64A-939B2F520E83}"/>
          </ac:spMkLst>
        </pc:spChg>
        <pc:spChg chg="add mod">
          <ac:chgData name="Jennie Kerwin" userId="89cc6116eb6c0dac" providerId="LiveId" clId="{964CF8E5-EB72-463D-96CB-C4D795EF592F}" dt="2019-11-07T12:09:26.693" v="269" actId="20577"/>
          <ac:spMkLst>
            <pc:docMk/>
            <pc:sldMk cId="3994284448" sldId="374"/>
            <ac:spMk id="19" creationId="{3DF22C04-1164-481E-8433-3BD1E64A00AC}"/>
          </ac:spMkLst>
        </pc:spChg>
        <pc:grpChg chg="add">
          <ac:chgData name="Jennie Kerwin" userId="89cc6116eb6c0dac" providerId="LiveId" clId="{964CF8E5-EB72-463D-96CB-C4D795EF592F}" dt="2019-11-07T12:08:33.987" v="264"/>
          <ac:grpSpMkLst>
            <pc:docMk/>
            <pc:sldMk cId="3994284448" sldId="374"/>
            <ac:grpSpMk id="6" creationId="{908CC35F-819D-4562-9FF7-EACCF5EFBFC4}"/>
          </ac:grpSpMkLst>
        </pc:grpChg>
        <pc:grpChg chg="add">
          <ac:chgData name="Jennie Kerwin" userId="89cc6116eb6c0dac" providerId="LiveId" clId="{964CF8E5-EB72-463D-96CB-C4D795EF592F}" dt="2019-11-07T12:08:33.987" v="264"/>
          <ac:grpSpMkLst>
            <pc:docMk/>
            <pc:sldMk cId="3994284448" sldId="374"/>
            <ac:grpSpMk id="9" creationId="{E36E0B9E-D0CB-46A5-AB34-A479178248B5}"/>
          </ac:grpSpMkLst>
        </pc:grpChg>
        <pc:picChg chg="add">
          <ac:chgData name="Jennie Kerwin" userId="89cc6116eb6c0dac" providerId="LiveId" clId="{964CF8E5-EB72-463D-96CB-C4D795EF592F}" dt="2019-11-07T12:08:33.987" v="264"/>
          <ac:picMkLst>
            <pc:docMk/>
            <pc:sldMk cId="3994284448" sldId="374"/>
            <ac:picMk id="16" creationId="{D74867CD-8027-4F69-BB42-4172166711D9}"/>
          </ac:picMkLst>
        </pc:picChg>
        <pc:picChg chg="add">
          <ac:chgData name="Jennie Kerwin" userId="89cc6116eb6c0dac" providerId="LiveId" clId="{964CF8E5-EB72-463D-96CB-C4D795EF592F}" dt="2019-11-07T12:08:33.987" v="264"/>
          <ac:picMkLst>
            <pc:docMk/>
            <pc:sldMk cId="3994284448" sldId="374"/>
            <ac:picMk id="17" creationId="{0D1B1E73-6DFA-4C41-A468-183362E93E94}"/>
          </ac:picMkLst>
        </pc:picChg>
        <pc:picChg chg="add">
          <ac:chgData name="Jennie Kerwin" userId="89cc6116eb6c0dac" providerId="LiveId" clId="{964CF8E5-EB72-463D-96CB-C4D795EF592F}" dt="2019-11-07T12:08:33.987" v="264"/>
          <ac:picMkLst>
            <pc:docMk/>
            <pc:sldMk cId="3994284448" sldId="374"/>
            <ac:picMk id="18" creationId="{EC286789-DDA5-47FE-9ECC-371FFAF9D274}"/>
          </ac:picMkLst>
        </pc:picChg>
      </pc:sldChg>
      <pc:sldChg chg="addSp modSp modAnim">
        <pc:chgData name="Jennie Kerwin" userId="89cc6116eb6c0dac" providerId="LiveId" clId="{964CF8E5-EB72-463D-96CB-C4D795EF592F}" dt="2019-11-07T12:12:17.163" v="300" actId="14100"/>
        <pc:sldMkLst>
          <pc:docMk/>
          <pc:sldMk cId="1128460099" sldId="376"/>
        </pc:sldMkLst>
        <pc:spChg chg="add mod">
          <ac:chgData name="Jennie Kerwin" userId="89cc6116eb6c0dac" providerId="LiveId" clId="{964CF8E5-EB72-463D-96CB-C4D795EF592F}" dt="2019-11-07T12:12:17.163" v="300" actId="14100"/>
          <ac:spMkLst>
            <pc:docMk/>
            <pc:sldMk cId="1128460099" sldId="376"/>
            <ac:spMk id="13" creationId="{FFC28C4F-838B-4366-A581-A803B8A0A9F7}"/>
          </ac:spMkLst>
        </pc:spChg>
        <pc:picChg chg="add">
          <ac:chgData name="Jennie Kerwin" userId="89cc6116eb6c0dac" providerId="LiveId" clId="{964CF8E5-EB72-463D-96CB-C4D795EF592F}" dt="2019-11-07T12:09:55.617" v="271"/>
          <ac:picMkLst>
            <pc:docMk/>
            <pc:sldMk cId="1128460099" sldId="376"/>
            <ac:picMk id="6" creationId="{A9B553E8-684A-4ABB-B12A-D664381035FF}"/>
          </ac:picMkLst>
        </pc:picChg>
        <pc:picChg chg="add">
          <ac:chgData name="Jennie Kerwin" userId="89cc6116eb6c0dac" providerId="LiveId" clId="{964CF8E5-EB72-463D-96CB-C4D795EF592F}" dt="2019-11-07T12:09:55.617" v="271"/>
          <ac:picMkLst>
            <pc:docMk/>
            <pc:sldMk cId="1128460099" sldId="376"/>
            <ac:picMk id="7" creationId="{C999D6C1-A091-452A-A149-DB355C24DD43}"/>
          </ac:picMkLst>
        </pc:picChg>
        <pc:picChg chg="add">
          <ac:chgData name="Jennie Kerwin" userId="89cc6116eb6c0dac" providerId="LiveId" clId="{964CF8E5-EB72-463D-96CB-C4D795EF592F}" dt="2019-11-07T12:09:55.617" v="271"/>
          <ac:picMkLst>
            <pc:docMk/>
            <pc:sldMk cId="1128460099" sldId="376"/>
            <ac:picMk id="8" creationId="{78BE4464-41DC-4086-A909-6469A6A736C7}"/>
          </ac:picMkLst>
        </pc:picChg>
        <pc:picChg chg="add">
          <ac:chgData name="Jennie Kerwin" userId="89cc6116eb6c0dac" providerId="LiveId" clId="{964CF8E5-EB72-463D-96CB-C4D795EF592F}" dt="2019-11-07T12:09:55.617" v="271"/>
          <ac:picMkLst>
            <pc:docMk/>
            <pc:sldMk cId="1128460099" sldId="376"/>
            <ac:picMk id="9" creationId="{87267BA8-2F56-45B9-95FC-988C76CB84D1}"/>
          </ac:picMkLst>
        </pc:picChg>
        <pc:picChg chg="add">
          <ac:chgData name="Jennie Kerwin" userId="89cc6116eb6c0dac" providerId="LiveId" clId="{964CF8E5-EB72-463D-96CB-C4D795EF592F}" dt="2019-11-07T12:09:55.617" v="271"/>
          <ac:picMkLst>
            <pc:docMk/>
            <pc:sldMk cId="1128460099" sldId="376"/>
            <ac:picMk id="11" creationId="{2788BE33-B379-4035-8093-D59AA9E4FBD9}"/>
          </ac:picMkLst>
        </pc:picChg>
        <pc:picChg chg="add">
          <ac:chgData name="Jennie Kerwin" userId="89cc6116eb6c0dac" providerId="LiveId" clId="{964CF8E5-EB72-463D-96CB-C4D795EF592F}" dt="2019-11-07T12:09:55.617" v="271"/>
          <ac:picMkLst>
            <pc:docMk/>
            <pc:sldMk cId="1128460099" sldId="376"/>
            <ac:picMk id="12" creationId="{08CC1CE9-7D4C-4813-9DC5-0D60CFAD3644}"/>
          </ac:picMkLst>
        </pc:picChg>
        <pc:picChg chg="add">
          <ac:chgData name="Jennie Kerwin" userId="89cc6116eb6c0dac" providerId="LiveId" clId="{964CF8E5-EB72-463D-96CB-C4D795EF592F}" dt="2019-11-07T12:09:55.617" v="271"/>
          <ac:picMkLst>
            <pc:docMk/>
            <pc:sldMk cId="1128460099" sldId="376"/>
            <ac:picMk id="14" creationId="{33E67931-A9A2-4BD8-B3BF-378DDC087A67}"/>
          </ac:picMkLst>
        </pc:picChg>
        <pc:picChg chg="add">
          <ac:chgData name="Jennie Kerwin" userId="89cc6116eb6c0dac" providerId="LiveId" clId="{964CF8E5-EB72-463D-96CB-C4D795EF592F}" dt="2019-11-07T12:09:55.617" v="271"/>
          <ac:picMkLst>
            <pc:docMk/>
            <pc:sldMk cId="1128460099" sldId="376"/>
            <ac:picMk id="15" creationId="{85A1D237-4262-44FB-AE31-BC37F4F0BBE6}"/>
          </ac:picMkLst>
        </pc:pic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6ECC001-2C7A-4C2A-8B06-705CA02DC7C6}" type="datetimeFigureOut">
              <a:rPr lang="en-GB" smtClean="0"/>
              <a:t>17/01/2021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3873E03-7F6C-40B1-9C82-92C8804404E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627058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>
              <a:solidFill>
                <a:srgbClr val="253746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3873E03-7F6C-40B1-9C82-92C8804404E5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3811453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kumimoji="0" lang="en-GB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First count in 1s then 2s, whisper 1 then say 2,  whisper 3 say 4 until 20.  </a:t>
            </a:r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3873E03-7F6C-40B1-9C82-92C8804404E5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3169655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3873E03-7F6C-40B1-9C82-92C8804404E5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75892584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3873E03-7F6C-40B1-9C82-92C8804404E5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43918207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Practice sheet 1 and 2</a:t>
            </a:r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3873E03-7F6C-40B1-9C82-92C8804404E5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9894066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3873E03-7F6C-40B1-9C82-92C8804404E5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10645980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3873E03-7F6C-40B1-9C82-92C8804404E5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86657484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3873E03-7F6C-40B1-9C82-92C8804404E5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8</a:t>
            </a:fld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29117403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Generate </a:t>
            </a:r>
            <a:r>
              <a:rPr kumimoji="0" lang="en-GB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and solve times 5 multiplication sentences with dice, using hops on beaded lines or </a:t>
            </a:r>
            <a:r>
              <a:rPr kumimoji="0" lang="en-GB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fingers in resources.</a:t>
            </a:r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3873E03-7F6C-40B1-9C82-92C8804404E5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9</a:t>
            </a:fld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07895121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For anyone that needs more practice on their 5 times table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3873E03-7F6C-40B1-9C82-92C8804404E5}" type="slidenum">
              <a:rPr lang="en-GB" smtClean="0"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1029758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Practice 2 - Multiplying </a:t>
            </a:r>
            <a:r>
              <a:rPr kumimoji="0" lang="en-GB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by 5 Sheet 1 - Beaded number lines </a:t>
            </a:r>
            <a:r>
              <a:rPr kumimoji="0" lang="en-GB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is </a:t>
            </a:r>
            <a:r>
              <a:rPr kumimoji="0" lang="en-GB" sz="1200" b="0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avaible</a:t>
            </a:r>
            <a:r>
              <a:rPr kumimoji="0" lang="en-GB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for </a:t>
            </a:r>
            <a:r>
              <a:rPr kumimoji="0" lang="en-GB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children who need them, otherwise children count on multiples with their fingers or in their heads then use a beaded line to check (</a:t>
            </a:r>
            <a:r>
              <a:rPr kumimoji="0" lang="en-GB" sz="1200" b="0" i="1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see </a:t>
            </a:r>
            <a:r>
              <a:rPr kumimoji="0" lang="en-GB" sz="1200" b="0" i="1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practice </a:t>
            </a:r>
            <a:r>
              <a:rPr kumimoji="0" lang="en-GB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).</a:t>
            </a:r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3873E03-7F6C-40B1-9C82-92C8804404E5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11</a:t>
            </a:fld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773431436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Any one comfortable learning the 4 times table.</a:t>
            </a:r>
            <a:endParaRPr kumimoji="0" lang="en-GB" sz="1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3873E03-7F6C-40B1-9C82-92C8804404E5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12</a:t>
            </a:fld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22430373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This sheet is in resources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3873E03-7F6C-40B1-9C82-92C8804404E5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14</a:t>
            </a:fld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56894848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sz="1800" b="0" i="0" u="none" strike="noStrike" baseline="0" dirty="0" smtClean="0">
                <a:solidFill>
                  <a:srgbClr val="0046D5"/>
                </a:solidFill>
                <a:latin typeface="Nanami Rounded"/>
              </a:rPr>
              <a:t>All groups can try the first Challenge and higher group try the second Challenge. (Practice sheet 2)</a:t>
            </a:r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3873E03-7F6C-40B1-9C82-92C8804404E5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15</a:t>
            </a:fld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65189020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www.hamilton-trust.org.uk/maths/year-12-flexible-maths-blocks/" TargetMode="External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hyperlink" Target="https://www.hamilton-trust.org.uk/maths/year-23-flexible-maths-blocks/" TargetMode="External"/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hyperlink" Target="https://www.hamilton-trust.org.uk/maths/year-23-flexible-maths-blocks/" TargetMode="External"/><Relationship Id="rId1" Type="http://schemas.openxmlformats.org/officeDocument/2006/relationships/slideMaster" Target="../slideMasters/slideMaster3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hyperlink" Target="https://www.hamilton-trust.org.uk/maths/year-23-flexible-maths-blocks/" TargetMode="External"/><Relationship Id="rId1" Type="http://schemas.openxmlformats.org/officeDocument/2006/relationships/slideMaster" Target="../slideMasters/slideMaster4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Year 1/2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0EE811-478C-4958-8104-2A70B5A1961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1875401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Year 1/2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0EE811-478C-4958-8104-2A70B5A1961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6318473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Year 1/2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0EE811-478C-4958-8104-2A70B5A1961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9177617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Year 1/2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0EE811-478C-4958-8104-2A70B5A1961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8677053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Year 1/2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0EE811-478C-4958-8104-2A70B5A1961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8246912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Year 1/2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0EE811-478C-4958-8104-2A70B5A1961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6617256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Year 1/2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0EE811-478C-4958-8104-2A70B5A1961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4803204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Year 1/2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0EE811-478C-4958-8104-2A70B5A1961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8664192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Year 1/2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0EE811-478C-4958-8104-2A70B5A1961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1171286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Year 1/2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0EE811-478C-4958-8104-2A70B5A1961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1162521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Year 1/2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0EE811-478C-4958-8104-2A70B5A1961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7751584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0FB96D1F-83BC-4887-89A5-175B6E6C68B9}"/>
              </a:ext>
            </a:extLst>
          </p:cNvPr>
          <p:cNvSpPr/>
          <p:nvPr userDrawn="1"/>
        </p:nvSpPr>
        <p:spPr>
          <a:xfrm>
            <a:off x="-53107" y="6221405"/>
            <a:ext cx="9197108" cy="657069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050" b="1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413BC91-F6D0-4DC8-B0B8-6E7E7FAB663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 dirty="0"/>
              <a:t>Click to edit Master subtitle style</a:t>
            </a:r>
            <a:endParaRPr lang="en-GB" dirty="0"/>
          </a:p>
        </p:txBody>
      </p:sp>
      <p:sp>
        <p:nvSpPr>
          <p:cNvPr id="17" name="Slide Number Placeholder 16">
            <a:extLst>
              <a:ext uri="{FF2B5EF4-FFF2-40B4-BE49-F238E27FC236}">
                <a16:creationId xmlns:a16="http://schemas.microsoft.com/office/drawing/2014/main" id="{5D9A2E24-96C9-44BE-881E-97F4ADE190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185487" y="6367375"/>
            <a:ext cx="719921" cy="365125"/>
          </a:xfrm>
        </p:spPr>
        <p:txBody>
          <a:bodyPr/>
          <a:lstStyle>
            <a:lvl1pPr algn="ctr">
              <a:defRPr sz="1300" b="0">
                <a:solidFill>
                  <a:srgbClr val="EA7600"/>
                </a:solidFill>
                <a:latin typeface="+mn-lt"/>
              </a:defRPr>
            </a:lvl1pPr>
          </a:lstStyle>
          <a:p>
            <a:fld id="{BA0EE811-478C-4958-8104-2A70B5A19611}" type="slidenum">
              <a:rPr lang="en-GB" smtClean="0"/>
              <a:pPr/>
              <a:t>‹#›</a:t>
            </a:fld>
            <a:endParaRPr lang="en-GB" dirty="0"/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D89D1CB2-11BF-434A-9AE8-BEAF97E774D6}"/>
              </a:ext>
            </a:extLst>
          </p:cNvPr>
          <p:cNvSpPr/>
          <p:nvPr userDrawn="1"/>
        </p:nvSpPr>
        <p:spPr>
          <a:xfrm>
            <a:off x="810409" y="6380189"/>
            <a:ext cx="2271837" cy="2923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/>
            <a:r>
              <a:rPr lang="en-GB" sz="1300" b="0" dirty="0">
                <a:solidFill>
                  <a:srgbClr val="EA7600"/>
                </a:solidFill>
              </a:rPr>
              <a:t>©</a:t>
            </a:r>
            <a:r>
              <a:rPr lang="en-GB" sz="1200" b="0" dirty="0">
                <a:solidFill>
                  <a:srgbClr val="EA7600"/>
                </a:solidFill>
              </a:rPr>
              <a:t>  </a:t>
            </a:r>
            <a:r>
              <a:rPr lang="en-GB" sz="1300" b="0" u="none" dirty="0">
                <a:solidFill>
                  <a:srgbClr val="EA7600"/>
                </a:solidFill>
                <a:hlinkClick r:id="rId2"/>
              </a:rPr>
              <a:t>hamilton-trust.org.uk</a:t>
            </a:r>
            <a:endParaRPr lang="en-GB" sz="1300" b="0" u="none" dirty="0">
              <a:solidFill>
                <a:srgbClr val="EA7600"/>
              </a:solidFill>
            </a:endParaRP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251EBB7B-6C39-48C7-850C-99BEC78CA162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058" y="6091747"/>
            <a:ext cx="775846" cy="721945"/>
          </a:xfrm>
          <a:prstGeom prst="rect">
            <a:avLst/>
          </a:prstGeom>
        </p:spPr>
      </p:pic>
      <p:sp>
        <p:nvSpPr>
          <p:cNvPr id="16" name="Footer Placeholder 15">
            <a:extLst>
              <a:ext uri="{FF2B5EF4-FFF2-40B4-BE49-F238E27FC236}">
                <a16:creationId xmlns:a16="http://schemas.microsoft.com/office/drawing/2014/main" id="{7E7D638D-B41C-46A9-87E5-34C770A46C8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5943602" y="6367376"/>
            <a:ext cx="3086100" cy="365125"/>
          </a:xfrm>
        </p:spPr>
        <p:txBody>
          <a:bodyPr/>
          <a:lstStyle>
            <a:lvl1pPr>
              <a:defRPr sz="1300" b="0">
                <a:solidFill>
                  <a:srgbClr val="EA7600"/>
                </a:solidFill>
                <a:latin typeface="+mn-lt"/>
              </a:defRPr>
            </a:lvl1pPr>
          </a:lstStyle>
          <a:p>
            <a:pPr algn="r"/>
            <a:r>
              <a:rPr lang="en-GB"/>
              <a:t>Year 1/2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9187108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Year 2/3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A0EE811-478C-4958-8104-2A70B5A19611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54450344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Year 2/3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A0EE811-478C-4958-8104-2A70B5A19611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43954614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Year 2/3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A0EE811-478C-4958-8104-2A70B5A19611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33095064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Year 2/3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A0EE811-478C-4958-8104-2A70B5A19611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897601577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Year 2/3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A0EE811-478C-4958-8104-2A70B5A19611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187752671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Year 2/3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A0EE811-478C-4958-8104-2A70B5A19611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245356699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Year 2/3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A0EE811-478C-4958-8104-2A70B5A19611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894038313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Year 2/3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A0EE811-478C-4958-8104-2A70B5A19611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380509420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dirty="0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Year 2/3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A0EE811-478C-4958-8104-2A70B5A19611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072730316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Year 2/3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A0EE811-478C-4958-8104-2A70B5A19611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08439356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Year 2/3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A0EE811-478C-4958-8104-2A70B5A19611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95739982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0FB96D1F-83BC-4887-89A5-175B6E6C68B9}"/>
              </a:ext>
            </a:extLst>
          </p:cNvPr>
          <p:cNvSpPr/>
          <p:nvPr userDrawn="1"/>
        </p:nvSpPr>
        <p:spPr>
          <a:xfrm>
            <a:off x="-53107" y="6221405"/>
            <a:ext cx="9197108" cy="657069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05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413BC91-F6D0-4DC8-B0B8-6E7E7FAB663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17" name="Slide Number Placeholder 16">
            <a:extLst>
              <a:ext uri="{FF2B5EF4-FFF2-40B4-BE49-F238E27FC236}">
                <a16:creationId xmlns:a16="http://schemas.microsoft.com/office/drawing/2014/main" id="{5D9A2E24-96C9-44BE-881E-97F4ADE190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185487" y="6367375"/>
            <a:ext cx="719921" cy="365125"/>
          </a:xfrm>
        </p:spPr>
        <p:txBody>
          <a:bodyPr/>
          <a:lstStyle>
            <a:lvl1pPr algn="ctr">
              <a:defRPr sz="1200" b="0">
                <a:solidFill>
                  <a:srgbClr val="EA7600"/>
                </a:solidFill>
                <a:latin typeface="+mn-lt"/>
              </a:defRPr>
            </a:lvl1pPr>
          </a:lstStyle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A0EE811-478C-4958-8104-2A70B5A19611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srgbClr val="EA76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srgbClr val="EA76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D89D1CB2-11BF-434A-9AE8-BEAF97E774D6}"/>
              </a:ext>
            </a:extLst>
          </p:cNvPr>
          <p:cNvSpPr/>
          <p:nvPr userDrawn="1"/>
        </p:nvSpPr>
        <p:spPr>
          <a:xfrm>
            <a:off x="810410" y="6390463"/>
            <a:ext cx="1681358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200" b="0" i="0" u="none" strike="noStrike" kern="1200" cap="none" spc="0" normalizeH="0" baseline="0" noProof="0" dirty="0">
                <a:ln>
                  <a:noFill/>
                </a:ln>
                <a:solidFill>
                  <a:srgbClr val="EA76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© </a:t>
            </a:r>
            <a:r>
              <a:rPr kumimoji="0" lang="en-GB" sz="1200" b="0" i="0" u="none" strike="noStrike" kern="1200" cap="none" spc="0" normalizeH="0" baseline="0" noProof="0" dirty="0">
                <a:ln>
                  <a:noFill/>
                </a:ln>
                <a:solidFill>
                  <a:srgbClr val="EA76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  <a:hlinkClick r:id="rId2"/>
              </a:rPr>
              <a:t>hamilton-trust.org.uk</a:t>
            </a:r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srgbClr val="EA76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251EBB7B-6C39-48C7-850C-99BEC78CA162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058" y="6091747"/>
            <a:ext cx="775846" cy="721945"/>
          </a:xfrm>
          <a:prstGeom prst="rect">
            <a:avLst/>
          </a:prstGeom>
        </p:spPr>
      </p:pic>
      <p:sp>
        <p:nvSpPr>
          <p:cNvPr id="16" name="Footer Placeholder 15">
            <a:extLst>
              <a:ext uri="{FF2B5EF4-FFF2-40B4-BE49-F238E27FC236}">
                <a16:creationId xmlns:a16="http://schemas.microsoft.com/office/drawing/2014/main" id="{7E7D638D-B41C-46A9-87E5-34C770A46C8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5943602" y="6367376"/>
            <a:ext cx="3086100" cy="365125"/>
          </a:xfrm>
        </p:spPr>
        <p:txBody>
          <a:bodyPr/>
          <a:lstStyle>
            <a:lvl1pPr>
              <a:defRPr sz="1200" b="0">
                <a:solidFill>
                  <a:srgbClr val="EA7600"/>
                </a:solidFill>
                <a:latin typeface="+mn-lt"/>
              </a:defRPr>
            </a:lvl1pPr>
          </a:lstStyle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200" b="0" i="0" u="none" strike="noStrike" kern="1200" cap="none" spc="0" normalizeH="0" baseline="0" noProof="0" dirty="0">
                <a:ln>
                  <a:noFill/>
                </a:ln>
                <a:solidFill>
                  <a:srgbClr val="EA76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Year 2/3</a:t>
            </a:r>
          </a:p>
        </p:txBody>
      </p:sp>
    </p:spTree>
    <p:extLst>
      <p:ext uri="{BB962C8B-B14F-4D97-AF65-F5344CB8AC3E}">
        <p14:creationId xmlns:p14="http://schemas.microsoft.com/office/powerpoint/2010/main" val="1113260886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Year 2/3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A0EE811-478C-4958-8104-2A70B5A19611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126539175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Year 2/3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A0EE811-478C-4958-8104-2A70B5A19611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846210250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Year 2/3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A0EE811-478C-4958-8104-2A70B5A19611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439053467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Year 2/3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A0EE811-478C-4958-8104-2A70B5A19611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065364419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Year 2/3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A0EE811-478C-4958-8104-2A70B5A19611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11030535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Year 2/3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A0EE811-478C-4958-8104-2A70B5A19611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056996257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Year 2/3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A0EE811-478C-4958-8104-2A70B5A19611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319202519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Year 2/3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A0EE811-478C-4958-8104-2A70B5A19611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416769687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dirty="0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Year 2/3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A0EE811-478C-4958-8104-2A70B5A19611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321752673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Year 2/3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A0EE811-478C-4958-8104-2A70B5A19611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82691433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Year 2/3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A0EE811-478C-4958-8104-2A70B5A19611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63970622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0FB96D1F-83BC-4887-89A5-175B6E6C68B9}"/>
              </a:ext>
            </a:extLst>
          </p:cNvPr>
          <p:cNvSpPr/>
          <p:nvPr userDrawn="1"/>
        </p:nvSpPr>
        <p:spPr>
          <a:xfrm>
            <a:off x="-53107" y="6221405"/>
            <a:ext cx="9197108" cy="657069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05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413BC91-F6D0-4DC8-B0B8-6E7E7FAB663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17" name="Slide Number Placeholder 16">
            <a:extLst>
              <a:ext uri="{FF2B5EF4-FFF2-40B4-BE49-F238E27FC236}">
                <a16:creationId xmlns:a16="http://schemas.microsoft.com/office/drawing/2014/main" id="{5D9A2E24-96C9-44BE-881E-97F4ADE190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185487" y="6367375"/>
            <a:ext cx="719921" cy="365125"/>
          </a:xfrm>
        </p:spPr>
        <p:txBody>
          <a:bodyPr/>
          <a:lstStyle>
            <a:lvl1pPr algn="ctr">
              <a:defRPr sz="1200" b="0">
                <a:solidFill>
                  <a:srgbClr val="EA7600"/>
                </a:solidFill>
                <a:latin typeface="+mn-lt"/>
              </a:defRPr>
            </a:lvl1pPr>
          </a:lstStyle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A0EE811-478C-4958-8104-2A70B5A19611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srgbClr val="EA76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srgbClr val="EA76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D89D1CB2-11BF-434A-9AE8-BEAF97E774D6}"/>
              </a:ext>
            </a:extLst>
          </p:cNvPr>
          <p:cNvSpPr/>
          <p:nvPr userDrawn="1"/>
        </p:nvSpPr>
        <p:spPr>
          <a:xfrm>
            <a:off x="810410" y="6390463"/>
            <a:ext cx="1681358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200" b="0" i="0" u="none" strike="noStrike" kern="1200" cap="none" spc="0" normalizeH="0" baseline="0" noProof="0" dirty="0">
                <a:ln>
                  <a:noFill/>
                </a:ln>
                <a:solidFill>
                  <a:srgbClr val="EA76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© </a:t>
            </a:r>
            <a:r>
              <a:rPr kumimoji="0" lang="en-GB" sz="1200" b="0" i="0" u="none" strike="noStrike" kern="1200" cap="none" spc="0" normalizeH="0" baseline="0" noProof="0" dirty="0">
                <a:ln>
                  <a:noFill/>
                </a:ln>
                <a:solidFill>
                  <a:srgbClr val="EA76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  <a:hlinkClick r:id="rId2"/>
              </a:rPr>
              <a:t>hamilton-trust.org.uk</a:t>
            </a:r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srgbClr val="EA76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251EBB7B-6C39-48C7-850C-99BEC78CA162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058" y="6091747"/>
            <a:ext cx="775846" cy="721945"/>
          </a:xfrm>
          <a:prstGeom prst="rect">
            <a:avLst/>
          </a:prstGeom>
        </p:spPr>
      </p:pic>
      <p:sp>
        <p:nvSpPr>
          <p:cNvPr id="16" name="Footer Placeholder 15">
            <a:extLst>
              <a:ext uri="{FF2B5EF4-FFF2-40B4-BE49-F238E27FC236}">
                <a16:creationId xmlns:a16="http://schemas.microsoft.com/office/drawing/2014/main" id="{7E7D638D-B41C-46A9-87E5-34C770A46C8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5943602" y="6367376"/>
            <a:ext cx="3086100" cy="365125"/>
          </a:xfrm>
        </p:spPr>
        <p:txBody>
          <a:bodyPr/>
          <a:lstStyle>
            <a:lvl1pPr>
              <a:defRPr sz="1200" b="0">
                <a:solidFill>
                  <a:srgbClr val="EA7600"/>
                </a:solidFill>
                <a:latin typeface="+mn-lt"/>
              </a:defRPr>
            </a:lvl1pPr>
          </a:lstStyle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200" b="0" i="0" u="none" strike="noStrike" kern="1200" cap="none" spc="0" normalizeH="0" baseline="0" noProof="0" dirty="0">
                <a:ln>
                  <a:noFill/>
                </a:ln>
                <a:solidFill>
                  <a:srgbClr val="EA76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Year 2/3</a:t>
            </a:r>
          </a:p>
        </p:txBody>
      </p:sp>
    </p:spTree>
    <p:extLst>
      <p:ext uri="{BB962C8B-B14F-4D97-AF65-F5344CB8AC3E}">
        <p14:creationId xmlns:p14="http://schemas.microsoft.com/office/powerpoint/2010/main" val="902382752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Year 2/3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A0EE811-478C-4958-8104-2A70B5A19611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194471193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Year 2/3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A0EE811-478C-4958-8104-2A70B5A19611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244453814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Year 2/3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A0EE811-478C-4958-8104-2A70B5A19611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76420082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Year 2/3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A0EE811-478C-4958-8104-2A70B5A19611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210859464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Year 2/3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A0EE811-478C-4958-8104-2A70B5A19611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21806904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Year 2/3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A0EE811-478C-4958-8104-2A70B5A19611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763860433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Year 2/3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A0EE811-478C-4958-8104-2A70B5A19611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545148532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Year 2/3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A0EE811-478C-4958-8104-2A70B5A19611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63611408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dirty="0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Year 2/3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A0EE811-478C-4958-8104-2A70B5A19611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821427849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Year 2/3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A0EE811-478C-4958-8104-2A70B5A19611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255550984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Year 2/3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A0EE811-478C-4958-8104-2A70B5A19611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01095375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0FB96D1F-83BC-4887-89A5-175B6E6C68B9}"/>
              </a:ext>
            </a:extLst>
          </p:cNvPr>
          <p:cNvSpPr/>
          <p:nvPr userDrawn="1"/>
        </p:nvSpPr>
        <p:spPr>
          <a:xfrm>
            <a:off x="-53107" y="6221405"/>
            <a:ext cx="9197108" cy="657069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05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413BC91-F6D0-4DC8-B0B8-6E7E7FAB663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17" name="Slide Number Placeholder 16">
            <a:extLst>
              <a:ext uri="{FF2B5EF4-FFF2-40B4-BE49-F238E27FC236}">
                <a16:creationId xmlns:a16="http://schemas.microsoft.com/office/drawing/2014/main" id="{5D9A2E24-96C9-44BE-881E-97F4ADE190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185487" y="6367375"/>
            <a:ext cx="719921" cy="365125"/>
          </a:xfrm>
        </p:spPr>
        <p:txBody>
          <a:bodyPr/>
          <a:lstStyle>
            <a:lvl1pPr algn="ctr">
              <a:defRPr sz="1200" b="0">
                <a:solidFill>
                  <a:srgbClr val="EA7600"/>
                </a:solidFill>
                <a:latin typeface="+mn-lt"/>
              </a:defRPr>
            </a:lvl1pPr>
          </a:lstStyle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A0EE811-478C-4958-8104-2A70B5A19611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srgbClr val="EA76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srgbClr val="EA76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D89D1CB2-11BF-434A-9AE8-BEAF97E774D6}"/>
              </a:ext>
            </a:extLst>
          </p:cNvPr>
          <p:cNvSpPr/>
          <p:nvPr userDrawn="1"/>
        </p:nvSpPr>
        <p:spPr>
          <a:xfrm>
            <a:off x="810410" y="6390463"/>
            <a:ext cx="1681358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200" b="0" i="0" u="none" strike="noStrike" kern="1200" cap="none" spc="0" normalizeH="0" baseline="0" noProof="0" dirty="0">
                <a:ln>
                  <a:noFill/>
                </a:ln>
                <a:solidFill>
                  <a:srgbClr val="EA76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© </a:t>
            </a:r>
            <a:r>
              <a:rPr kumimoji="0" lang="en-GB" sz="1200" b="0" i="0" u="none" strike="noStrike" kern="1200" cap="none" spc="0" normalizeH="0" baseline="0" noProof="0" dirty="0">
                <a:ln>
                  <a:noFill/>
                </a:ln>
                <a:solidFill>
                  <a:srgbClr val="EA76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  <a:hlinkClick r:id="rId2"/>
              </a:rPr>
              <a:t>hamilton-trust.org.uk</a:t>
            </a:r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srgbClr val="EA76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251EBB7B-6C39-48C7-850C-99BEC78CA162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058" y="6091747"/>
            <a:ext cx="775846" cy="721945"/>
          </a:xfrm>
          <a:prstGeom prst="rect">
            <a:avLst/>
          </a:prstGeom>
        </p:spPr>
      </p:pic>
      <p:sp>
        <p:nvSpPr>
          <p:cNvPr id="16" name="Footer Placeholder 15">
            <a:extLst>
              <a:ext uri="{FF2B5EF4-FFF2-40B4-BE49-F238E27FC236}">
                <a16:creationId xmlns:a16="http://schemas.microsoft.com/office/drawing/2014/main" id="{7E7D638D-B41C-46A9-87E5-34C770A46C8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5943602" y="6367376"/>
            <a:ext cx="3086100" cy="365125"/>
          </a:xfrm>
        </p:spPr>
        <p:txBody>
          <a:bodyPr/>
          <a:lstStyle>
            <a:lvl1pPr>
              <a:defRPr sz="1200" b="0">
                <a:solidFill>
                  <a:srgbClr val="EA7600"/>
                </a:solidFill>
                <a:latin typeface="+mn-lt"/>
              </a:defRPr>
            </a:lvl1pPr>
          </a:lstStyle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200" b="0" i="0" u="none" strike="noStrike" kern="1200" cap="none" spc="0" normalizeH="0" baseline="0" noProof="0" dirty="0">
                <a:ln>
                  <a:noFill/>
                </a:ln>
                <a:solidFill>
                  <a:srgbClr val="EA76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Year 2/3</a:t>
            </a:r>
          </a:p>
        </p:txBody>
      </p:sp>
    </p:spTree>
    <p:extLst>
      <p:ext uri="{BB962C8B-B14F-4D97-AF65-F5344CB8AC3E}">
        <p14:creationId xmlns:p14="http://schemas.microsoft.com/office/powerpoint/2010/main" val="97216988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13" Type="http://schemas.openxmlformats.org/officeDocument/2006/relationships/theme" Target="../theme/theme2.xml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slideLayout" Target="../slideLayouts/slideLayout24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0" Type="http://schemas.openxmlformats.org/officeDocument/2006/relationships/slideLayout" Target="../slideLayouts/slideLayout22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2.xml"/><Relationship Id="rId13" Type="http://schemas.openxmlformats.org/officeDocument/2006/relationships/theme" Target="../theme/theme3.xml"/><Relationship Id="rId3" Type="http://schemas.openxmlformats.org/officeDocument/2006/relationships/slideLayout" Target="../slideLayouts/slideLayout27.xml"/><Relationship Id="rId7" Type="http://schemas.openxmlformats.org/officeDocument/2006/relationships/slideLayout" Target="../slideLayouts/slideLayout31.xml"/><Relationship Id="rId12" Type="http://schemas.openxmlformats.org/officeDocument/2006/relationships/slideLayout" Target="../slideLayouts/slideLayout36.xml"/><Relationship Id="rId2" Type="http://schemas.openxmlformats.org/officeDocument/2006/relationships/slideLayout" Target="../slideLayouts/slideLayout26.xml"/><Relationship Id="rId1" Type="http://schemas.openxmlformats.org/officeDocument/2006/relationships/slideLayout" Target="../slideLayouts/slideLayout25.xml"/><Relationship Id="rId6" Type="http://schemas.openxmlformats.org/officeDocument/2006/relationships/slideLayout" Target="../slideLayouts/slideLayout30.xml"/><Relationship Id="rId11" Type="http://schemas.openxmlformats.org/officeDocument/2006/relationships/slideLayout" Target="../slideLayouts/slideLayout35.xml"/><Relationship Id="rId5" Type="http://schemas.openxmlformats.org/officeDocument/2006/relationships/slideLayout" Target="../slideLayouts/slideLayout29.xml"/><Relationship Id="rId10" Type="http://schemas.openxmlformats.org/officeDocument/2006/relationships/slideLayout" Target="../slideLayouts/slideLayout34.xml"/><Relationship Id="rId4" Type="http://schemas.openxmlformats.org/officeDocument/2006/relationships/slideLayout" Target="../slideLayouts/slideLayout28.xml"/><Relationship Id="rId9" Type="http://schemas.openxmlformats.org/officeDocument/2006/relationships/slideLayout" Target="../slideLayouts/slideLayout33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4.xml"/><Relationship Id="rId13" Type="http://schemas.openxmlformats.org/officeDocument/2006/relationships/theme" Target="../theme/theme4.xml"/><Relationship Id="rId3" Type="http://schemas.openxmlformats.org/officeDocument/2006/relationships/slideLayout" Target="../slideLayouts/slideLayout39.xml"/><Relationship Id="rId7" Type="http://schemas.openxmlformats.org/officeDocument/2006/relationships/slideLayout" Target="../slideLayouts/slideLayout43.xml"/><Relationship Id="rId12" Type="http://schemas.openxmlformats.org/officeDocument/2006/relationships/slideLayout" Target="../slideLayouts/slideLayout48.xml"/><Relationship Id="rId2" Type="http://schemas.openxmlformats.org/officeDocument/2006/relationships/slideLayout" Target="../slideLayouts/slideLayout38.xml"/><Relationship Id="rId1" Type="http://schemas.openxmlformats.org/officeDocument/2006/relationships/slideLayout" Target="../slideLayouts/slideLayout37.xml"/><Relationship Id="rId6" Type="http://schemas.openxmlformats.org/officeDocument/2006/relationships/slideLayout" Target="../slideLayouts/slideLayout42.xml"/><Relationship Id="rId11" Type="http://schemas.openxmlformats.org/officeDocument/2006/relationships/slideLayout" Target="../slideLayouts/slideLayout47.xml"/><Relationship Id="rId5" Type="http://schemas.openxmlformats.org/officeDocument/2006/relationships/slideLayout" Target="../slideLayouts/slideLayout41.xml"/><Relationship Id="rId10" Type="http://schemas.openxmlformats.org/officeDocument/2006/relationships/slideLayout" Target="../slideLayouts/slideLayout46.xml"/><Relationship Id="rId4" Type="http://schemas.openxmlformats.org/officeDocument/2006/relationships/slideLayout" Target="../slideLayouts/slideLayout40.xml"/><Relationship Id="rId9" Type="http://schemas.openxmlformats.org/officeDocument/2006/relationships/slideLayout" Target="../slideLayouts/slideLayout45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21000">
              <a:schemeClr val="bg1">
                <a:lumMod val="95000"/>
              </a:schemeClr>
            </a:gs>
            <a:gs pos="0">
              <a:schemeClr val="accent1">
                <a:lumMod val="40000"/>
                <a:lumOff val="60000"/>
              </a:schemeClr>
            </a:gs>
            <a:gs pos="100000">
              <a:schemeClr val="bg1">
                <a:lumMod val="75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GB"/>
              <a:t>Year 1/2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A0EE811-478C-4958-8104-2A70B5A1961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282761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21000">
              <a:schemeClr val="bg1">
                <a:lumMod val="95000"/>
              </a:schemeClr>
            </a:gs>
            <a:gs pos="0">
              <a:schemeClr val="accent1">
                <a:lumMod val="40000"/>
                <a:lumOff val="60000"/>
              </a:schemeClr>
            </a:gs>
            <a:gs pos="100000">
              <a:schemeClr val="bg1">
                <a:lumMod val="75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Year 2/3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A0EE811-478C-4958-8104-2A70B5A19611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79772944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  <p:sldLayoutId id="2147483675" r:id="rId2"/>
    <p:sldLayoutId id="2147483676" r:id="rId3"/>
    <p:sldLayoutId id="2147483677" r:id="rId4"/>
    <p:sldLayoutId id="2147483678" r:id="rId5"/>
    <p:sldLayoutId id="2147483679" r:id="rId6"/>
    <p:sldLayoutId id="2147483680" r:id="rId7"/>
    <p:sldLayoutId id="2147483681" r:id="rId8"/>
    <p:sldLayoutId id="2147483682" r:id="rId9"/>
    <p:sldLayoutId id="2147483683" r:id="rId10"/>
    <p:sldLayoutId id="2147483684" r:id="rId11"/>
    <p:sldLayoutId id="2147483685" r:id="rId12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21000">
              <a:schemeClr val="bg1">
                <a:lumMod val="95000"/>
              </a:schemeClr>
            </a:gs>
            <a:gs pos="0">
              <a:schemeClr val="accent1">
                <a:lumMod val="40000"/>
                <a:lumOff val="60000"/>
              </a:schemeClr>
            </a:gs>
            <a:gs pos="100000">
              <a:schemeClr val="bg1">
                <a:lumMod val="75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Year 2/3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A0EE811-478C-4958-8104-2A70B5A19611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5464066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7" r:id="rId1"/>
    <p:sldLayoutId id="2147483688" r:id="rId2"/>
    <p:sldLayoutId id="2147483689" r:id="rId3"/>
    <p:sldLayoutId id="2147483690" r:id="rId4"/>
    <p:sldLayoutId id="2147483691" r:id="rId5"/>
    <p:sldLayoutId id="2147483692" r:id="rId6"/>
    <p:sldLayoutId id="2147483693" r:id="rId7"/>
    <p:sldLayoutId id="2147483694" r:id="rId8"/>
    <p:sldLayoutId id="2147483695" r:id="rId9"/>
    <p:sldLayoutId id="2147483696" r:id="rId10"/>
    <p:sldLayoutId id="2147483697" r:id="rId11"/>
    <p:sldLayoutId id="2147483698" r:id="rId12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21000">
              <a:schemeClr val="bg1">
                <a:lumMod val="95000"/>
              </a:schemeClr>
            </a:gs>
            <a:gs pos="0">
              <a:schemeClr val="accent1">
                <a:lumMod val="40000"/>
                <a:lumOff val="60000"/>
              </a:schemeClr>
            </a:gs>
            <a:gs pos="100000">
              <a:schemeClr val="bg1">
                <a:lumMod val="75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Year 2/3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A0EE811-478C-4958-8104-2A70B5A19611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45368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0" r:id="rId1"/>
    <p:sldLayoutId id="2147483701" r:id="rId2"/>
    <p:sldLayoutId id="2147483702" r:id="rId3"/>
    <p:sldLayoutId id="2147483703" r:id="rId4"/>
    <p:sldLayoutId id="2147483704" r:id="rId5"/>
    <p:sldLayoutId id="2147483705" r:id="rId6"/>
    <p:sldLayoutId id="2147483706" r:id="rId7"/>
    <p:sldLayoutId id="2147483707" r:id="rId8"/>
    <p:sldLayoutId id="2147483708" r:id="rId9"/>
    <p:sldLayoutId id="2147483709" r:id="rId10"/>
    <p:sldLayoutId id="2147483710" r:id="rId11"/>
    <p:sldLayoutId id="2147483711" r:id="rId12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2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5" Type="http://schemas.openxmlformats.org/officeDocument/2006/relationships/image" Target="../media/image3.png"/><Relationship Id="rId4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2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5" Type="http://schemas.openxmlformats.org/officeDocument/2006/relationships/image" Target="../media/image3.png"/><Relationship Id="rId4" Type="http://schemas.openxmlformats.org/officeDocument/2006/relationships/notesSlide" Target="../notesSlides/notesSlide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2.xml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5" Type="http://schemas.openxmlformats.org/officeDocument/2006/relationships/image" Target="../media/image3.png"/><Relationship Id="rId4" Type="http://schemas.openxmlformats.org/officeDocument/2006/relationships/notesSlide" Target="../notesSlides/notesSlide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2.xml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6" Type="http://schemas.openxmlformats.org/officeDocument/2006/relationships/image" Target="../media/image3.png"/><Relationship Id="rId5" Type="http://schemas.openxmlformats.org/officeDocument/2006/relationships/image" Target="../media/image5.png"/><Relationship Id="rId4" Type="http://schemas.openxmlformats.org/officeDocument/2006/relationships/notesSlide" Target="../notesSlides/notesSlide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6.xml"/><Relationship Id="rId7" Type="http://schemas.openxmlformats.org/officeDocument/2006/relationships/image" Target="../media/image3.png"/><Relationship Id="rId2" Type="http://schemas.openxmlformats.org/officeDocument/2006/relationships/audio" Target="../media/media5.m4a"/><Relationship Id="rId1" Type="http://schemas.microsoft.com/office/2007/relationships/media" Target="../media/media5.m4a"/><Relationship Id="rId6" Type="http://schemas.openxmlformats.org/officeDocument/2006/relationships/image" Target="../media/image7.png"/><Relationship Id="rId5" Type="http://schemas.openxmlformats.org/officeDocument/2006/relationships/image" Target="../media/image6.jpg"/><Relationship Id="rId4" Type="http://schemas.openxmlformats.org/officeDocument/2006/relationships/notesSlide" Target="../notesSlides/notesSlide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36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36.xml"/><Relationship Id="rId4" Type="http://schemas.openxmlformats.org/officeDocument/2006/relationships/image" Target="../media/image7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36.xml"/><Relationship Id="rId4" Type="http://schemas.openxmlformats.org/officeDocument/2006/relationships/image" Target="../media/image7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0.xml"/><Relationship Id="rId7" Type="http://schemas.openxmlformats.org/officeDocument/2006/relationships/image" Target="../media/image3.png"/><Relationship Id="rId2" Type="http://schemas.openxmlformats.org/officeDocument/2006/relationships/audio" Target="../media/media6.m4a"/><Relationship Id="rId1" Type="http://schemas.microsoft.com/office/2007/relationships/media" Target="../media/media6.m4a"/><Relationship Id="rId6" Type="http://schemas.openxmlformats.org/officeDocument/2006/relationships/image" Target="../media/image8.png"/><Relationship Id="rId5" Type="http://schemas.openxmlformats.org/officeDocument/2006/relationships/hyperlink" Target="https://mathsstarters.net/dice/home" TargetMode="External"/><Relationship Id="rId4" Type="http://schemas.openxmlformats.org/officeDocument/2006/relationships/notesSlide" Target="../notesSlides/notesSlide10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slideLayout" Target="../slideLayouts/slideLayout24.xml"/><Relationship Id="rId7" Type="http://schemas.openxmlformats.org/officeDocument/2006/relationships/image" Target="../media/image11.png"/><Relationship Id="rId2" Type="http://schemas.openxmlformats.org/officeDocument/2006/relationships/audio" Target="../media/media7.m4a"/><Relationship Id="rId1" Type="http://schemas.microsoft.com/office/2007/relationships/media" Target="../media/media7.m4a"/><Relationship Id="rId6" Type="http://schemas.openxmlformats.org/officeDocument/2006/relationships/image" Target="../media/image10.jpeg"/><Relationship Id="rId5" Type="http://schemas.openxmlformats.org/officeDocument/2006/relationships/image" Target="../media/image9.jpeg"/><Relationship Id="rId4" Type="http://schemas.openxmlformats.org/officeDocument/2006/relationships/notesSlide" Target="../notesSlides/notesSlide1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8.xml"/><Relationship Id="rId7" Type="http://schemas.openxmlformats.org/officeDocument/2006/relationships/image" Target="../media/image3.png"/><Relationship Id="rId2" Type="http://schemas.openxmlformats.org/officeDocument/2006/relationships/audio" Target="../media/media8.m4a"/><Relationship Id="rId1" Type="http://schemas.microsoft.com/office/2007/relationships/media" Target="../media/media8.m4a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4" Type="http://schemas.openxmlformats.org/officeDocument/2006/relationships/notesSlide" Target="../notesSlides/notesSlide1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8.xml"/><Relationship Id="rId2" Type="http://schemas.openxmlformats.org/officeDocument/2006/relationships/audio" Target="../media/media9.m4a"/><Relationship Id="rId1" Type="http://schemas.microsoft.com/office/2007/relationships/media" Target="../media/media9.m4a"/><Relationship Id="rId4" Type="http://schemas.openxmlformats.org/officeDocument/2006/relationships/image" Target="../media/image3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48.xml"/><Relationship Id="rId4" Type="http://schemas.openxmlformats.org/officeDocument/2006/relationships/image" Target="../media/image7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48.xml"/><Relationship Id="rId4" Type="http://schemas.openxmlformats.org/officeDocument/2006/relationships/image" Target="../media/image1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lide Number Placeholder 9">
            <a:extLst>
              <a:ext uri="{FF2B5EF4-FFF2-40B4-BE49-F238E27FC236}">
                <a16:creationId xmlns:a16="http://schemas.microsoft.com/office/drawing/2014/main" id="{ECEC2F06-FA07-421C-9E8C-C3D9827F8F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0EE811-478C-4958-8104-2A70B5A19611}" type="slidenum">
              <a:rPr lang="en-GB" smtClean="0">
                <a:solidFill>
                  <a:srgbClr val="EA7600"/>
                </a:solidFill>
              </a:rPr>
              <a:pPr/>
              <a:t>1</a:t>
            </a:fld>
            <a:endParaRPr lang="en-GB" dirty="0">
              <a:solidFill>
                <a:srgbClr val="EA7600"/>
              </a:solidFill>
            </a:endParaRPr>
          </a:p>
        </p:txBody>
      </p:sp>
      <p:sp>
        <p:nvSpPr>
          <p:cNvPr id="2" name="Footer Placeholder 1">
            <a:extLst>
              <a:ext uri="{FF2B5EF4-FFF2-40B4-BE49-F238E27FC236}">
                <a16:creationId xmlns:a16="http://schemas.microsoft.com/office/drawing/2014/main" id="{6E6E7435-766E-44DA-9E64-580F9F209CE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r"/>
            <a:r>
              <a:rPr lang="en-GB"/>
              <a:t>Year 1/2</a:t>
            </a:r>
            <a:endParaRPr lang="en-GB" dirty="0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5CFE9141-EA42-4552-87F9-A105040A80C2}"/>
              </a:ext>
            </a:extLst>
          </p:cNvPr>
          <p:cNvSpPr txBox="1"/>
          <p:nvPr/>
        </p:nvSpPr>
        <p:spPr>
          <a:xfrm>
            <a:off x="312515" y="1225912"/>
            <a:ext cx="8687975" cy="12926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Clr>
                <a:srgbClr val="EA7600"/>
              </a:buClr>
              <a:buSzPct val="120000"/>
            </a:pPr>
            <a:r>
              <a:rPr lang="en-GB" sz="2400" b="1" dirty="0">
                <a:solidFill>
                  <a:srgbClr val="253746"/>
                </a:solidFill>
              </a:rPr>
              <a:t>Day 1</a:t>
            </a:r>
          </a:p>
          <a:p>
            <a:pPr lvl="0"/>
            <a:r>
              <a:rPr lang="en-GB" b="1" dirty="0">
                <a:solidFill>
                  <a:srgbClr val="00B050"/>
                </a:solidFill>
                <a:latin typeface="Times New Roman" panose="02020603050405020304" pitchFamily="18" charset="0"/>
              </a:rPr>
              <a:t>I can begin to learn to count in 2s.</a:t>
            </a:r>
            <a:endParaRPr lang="en-GB" sz="3200" dirty="0">
              <a:solidFill>
                <a:prstClr val="black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lvl="0"/>
            <a:r>
              <a:rPr lang="en-GB" b="1" dirty="0">
                <a:solidFill>
                  <a:srgbClr val="FF481D"/>
                </a:solidFill>
                <a:latin typeface="Times New Roman" panose="02020603050405020304" pitchFamily="18" charset="0"/>
              </a:rPr>
              <a:t>I can multiply by 5s using bead </a:t>
            </a:r>
            <a:r>
              <a:rPr lang="en-GB" b="1" dirty="0" smtClean="0">
                <a:solidFill>
                  <a:srgbClr val="FF481D"/>
                </a:solidFill>
                <a:latin typeface="Times New Roman" panose="02020603050405020304" pitchFamily="18" charset="0"/>
              </a:rPr>
              <a:t>lines.</a:t>
            </a:r>
            <a:endParaRPr lang="en-GB" sz="3200" dirty="0">
              <a:solidFill>
                <a:srgbClr val="FF481D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lvl="0"/>
            <a:r>
              <a:rPr lang="en-GB" b="1" dirty="0">
                <a:solidFill>
                  <a:srgbClr val="FF0000"/>
                </a:solidFill>
                <a:latin typeface="Times New Roman" panose="02020603050405020304" pitchFamily="18" charset="0"/>
              </a:rPr>
              <a:t>I can use the 4 x to learn the 8 </a:t>
            </a:r>
            <a:r>
              <a:rPr lang="en-GB" b="1" dirty="0" smtClean="0">
                <a:solidFill>
                  <a:srgbClr val="FF0000"/>
                </a:solidFill>
                <a:latin typeface="Times New Roman" panose="02020603050405020304" pitchFamily="18" charset="0"/>
              </a:rPr>
              <a:t>x.</a:t>
            </a:r>
            <a:endParaRPr lang="en-GB" b="1" dirty="0">
              <a:solidFill>
                <a:srgbClr val="FF0000"/>
              </a:solidFill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D8F40194-49EB-8E4F-8FC9-0B48FD196B94}"/>
              </a:ext>
            </a:extLst>
          </p:cNvPr>
          <p:cNvSpPr txBox="1"/>
          <p:nvPr/>
        </p:nvSpPr>
        <p:spPr>
          <a:xfrm>
            <a:off x="116681" y="16610"/>
            <a:ext cx="8910088" cy="89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b="1" dirty="0">
                <a:solidFill>
                  <a:srgbClr val="253746"/>
                </a:solidFill>
              </a:rPr>
              <a:t>Fractions and Multiplication</a:t>
            </a:r>
          </a:p>
          <a:p>
            <a:pPr algn="ctr"/>
            <a:r>
              <a:rPr lang="en-GB" sz="2400" b="1" dirty="0">
                <a:solidFill>
                  <a:srgbClr val="253746"/>
                </a:solidFill>
              </a:rPr>
              <a:t>Clever counting; multiplication </a:t>
            </a:r>
          </a:p>
        </p:txBody>
      </p:sp>
      <p:pic>
        <p:nvPicPr>
          <p:cNvPr id="3" name="Day 1 intro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7242970" y="1225912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13945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3130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lide Number Placeholder 9">
            <a:extLst>
              <a:ext uri="{FF2B5EF4-FFF2-40B4-BE49-F238E27FC236}">
                <a16:creationId xmlns:a16="http://schemas.microsoft.com/office/drawing/2014/main" id="{ECEC2F06-FA07-421C-9E8C-C3D9827F8F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0EE811-478C-4958-8104-2A70B5A19611}" type="slidenum">
              <a:rPr lang="en-GB" smtClean="0">
                <a:solidFill>
                  <a:srgbClr val="EA7600"/>
                </a:solidFill>
              </a:rPr>
              <a:pPr/>
              <a:t>2</a:t>
            </a:fld>
            <a:endParaRPr lang="en-GB" dirty="0">
              <a:solidFill>
                <a:srgbClr val="EA7600"/>
              </a:solidFill>
            </a:endParaRPr>
          </a:p>
        </p:txBody>
      </p:sp>
      <p:sp>
        <p:nvSpPr>
          <p:cNvPr id="2" name="Footer Placeholder 1">
            <a:extLst>
              <a:ext uri="{FF2B5EF4-FFF2-40B4-BE49-F238E27FC236}">
                <a16:creationId xmlns:a16="http://schemas.microsoft.com/office/drawing/2014/main" id="{6E6E7435-766E-44DA-9E64-580F9F209CE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5305926" y="6367376"/>
            <a:ext cx="3723776" cy="365125"/>
          </a:xfrm>
        </p:spPr>
        <p:txBody>
          <a:bodyPr/>
          <a:lstStyle/>
          <a:p>
            <a:pPr algn="r"/>
            <a:r>
              <a:rPr lang="en-GB"/>
              <a:t>Year 1/2</a:t>
            </a:r>
            <a:endParaRPr lang="en-GB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76C7AA71-DA7F-4E08-AEAF-B6C0945785B5}"/>
              </a:ext>
            </a:extLst>
          </p:cNvPr>
          <p:cNvSpPr txBox="1"/>
          <p:nvPr/>
        </p:nvSpPr>
        <p:spPr>
          <a:xfrm>
            <a:off x="44490" y="66453"/>
            <a:ext cx="8933534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GB" sz="2000" b="1" dirty="0">
                <a:solidFill>
                  <a:srgbClr val="253746"/>
                </a:solidFill>
              </a:rPr>
              <a:t>Day 1:  </a:t>
            </a:r>
            <a:r>
              <a:rPr lang="en-GB" b="1" dirty="0">
                <a:solidFill>
                  <a:srgbClr val="00B050"/>
                </a:solidFill>
                <a:latin typeface="Times New Roman" panose="02020603050405020304" pitchFamily="18" charset="0"/>
              </a:rPr>
              <a:t>I can begin to learn to count in </a:t>
            </a:r>
            <a:r>
              <a:rPr lang="en-GB" b="1" dirty="0" smtClean="0">
                <a:solidFill>
                  <a:srgbClr val="00B050"/>
                </a:solidFill>
                <a:latin typeface="Times New Roman" panose="02020603050405020304" pitchFamily="18" charset="0"/>
              </a:rPr>
              <a:t>2s. </a:t>
            </a:r>
            <a:r>
              <a:rPr lang="en-GB" b="1" dirty="0" smtClean="0">
                <a:solidFill>
                  <a:srgbClr val="FF481D"/>
                </a:solidFill>
                <a:latin typeface="Times New Roman" panose="02020603050405020304" pitchFamily="18" charset="0"/>
              </a:rPr>
              <a:t>I </a:t>
            </a:r>
            <a:r>
              <a:rPr lang="en-GB" b="1" dirty="0">
                <a:solidFill>
                  <a:srgbClr val="FF481D"/>
                </a:solidFill>
                <a:latin typeface="Times New Roman" panose="02020603050405020304" pitchFamily="18" charset="0"/>
              </a:rPr>
              <a:t>can multiply by 5s using bead </a:t>
            </a:r>
            <a:r>
              <a:rPr lang="en-GB" b="1" dirty="0" smtClean="0">
                <a:solidFill>
                  <a:srgbClr val="FF481D"/>
                </a:solidFill>
                <a:latin typeface="Times New Roman" panose="02020603050405020304" pitchFamily="18" charset="0"/>
              </a:rPr>
              <a:t>lines. </a:t>
            </a:r>
            <a:r>
              <a:rPr lang="en-GB" b="1" dirty="0" smtClean="0">
                <a:solidFill>
                  <a:srgbClr val="FF0000"/>
                </a:solidFill>
                <a:latin typeface="Times New Roman" panose="02020603050405020304" pitchFamily="18" charset="0"/>
              </a:rPr>
              <a:t>I </a:t>
            </a:r>
            <a:r>
              <a:rPr lang="en-GB" b="1" dirty="0">
                <a:solidFill>
                  <a:srgbClr val="FF0000"/>
                </a:solidFill>
                <a:latin typeface="Times New Roman" panose="02020603050405020304" pitchFamily="18" charset="0"/>
              </a:rPr>
              <a:t>can use the 4 x to learn the 8 x</a:t>
            </a:r>
            <a:r>
              <a:rPr lang="en-GB" b="1" dirty="0" smtClean="0">
                <a:solidFill>
                  <a:srgbClr val="FF0000"/>
                </a:solidFill>
                <a:latin typeface="Times New Roman" panose="02020603050405020304" pitchFamily="18" charset="0"/>
              </a:rPr>
              <a:t>. </a:t>
            </a:r>
            <a:endParaRPr lang="en-GB" b="1" dirty="0">
              <a:solidFill>
                <a:srgbClr val="FF0000"/>
              </a:solidFill>
            </a:endParaRPr>
          </a:p>
        </p:txBody>
      </p:sp>
      <p:sp>
        <p:nvSpPr>
          <p:cNvPr id="6" name="Speech Bubble: Rectangle with Corners Rounded 14">
            <a:extLst>
              <a:ext uri="{FF2B5EF4-FFF2-40B4-BE49-F238E27FC236}">
                <a16:creationId xmlns:a16="http://schemas.microsoft.com/office/drawing/2014/main" id="{C3534024-A7AD-470E-A702-30E54DAB174F}"/>
              </a:ext>
            </a:extLst>
          </p:cNvPr>
          <p:cNvSpPr/>
          <p:nvPr/>
        </p:nvSpPr>
        <p:spPr>
          <a:xfrm>
            <a:off x="917374" y="860366"/>
            <a:ext cx="3127264" cy="2216342"/>
          </a:xfrm>
          <a:prstGeom prst="cloudCallout">
            <a:avLst>
              <a:gd name="adj1" fmla="val -59741"/>
              <a:gd name="adj2" fmla="val 66793"/>
            </a:avLst>
          </a:prstGeom>
          <a:solidFill>
            <a:schemeClr val="accent5">
              <a:lumMod val="20000"/>
              <a:lumOff val="80000"/>
            </a:schemeClr>
          </a:solidFill>
          <a:ln w="28575">
            <a:solidFill>
              <a:srgbClr val="004A76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>
              <a:lnSpc>
                <a:spcPct val="114000"/>
              </a:lnSpc>
            </a:pPr>
            <a:r>
              <a:rPr lang="en-GB" sz="2000" b="1" dirty="0">
                <a:solidFill>
                  <a:srgbClr val="253746"/>
                </a:solidFill>
                <a:latin typeface="Myriad Pro Light" panose="020B0603030403020204" pitchFamily="34" charset="0"/>
              </a:rPr>
              <a:t>We are going to do some whisper counting today.</a:t>
            </a:r>
          </a:p>
        </p:txBody>
      </p:sp>
      <p:sp>
        <p:nvSpPr>
          <p:cNvPr id="7" name="Speech Bubble: Rectangle with Corners Rounded 10">
            <a:extLst>
              <a:ext uri="{FF2B5EF4-FFF2-40B4-BE49-F238E27FC236}">
                <a16:creationId xmlns:a16="http://schemas.microsoft.com/office/drawing/2014/main" id="{16CFC9DE-3F7F-464F-BCF7-7842863D1D4A}"/>
              </a:ext>
            </a:extLst>
          </p:cNvPr>
          <p:cNvSpPr/>
          <p:nvPr/>
        </p:nvSpPr>
        <p:spPr>
          <a:xfrm>
            <a:off x="4809551" y="1694997"/>
            <a:ext cx="3290081" cy="1422803"/>
          </a:xfrm>
          <a:prstGeom prst="flowChartTerminator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>
            <a:solidFill>
              <a:srgbClr val="004A76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  <a:softEdge rad="12700"/>
          </a:effectLst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14000"/>
              </a:lnSpc>
            </a:pPr>
            <a:r>
              <a:rPr lang="en-GB" dirty="0">
                <a:solidFill>
                  <a:srgbClr val="253746"/>
                </a:solidFill>
              </a:rPr>
              <a:t> Divide </a:t>
            </a:r>
            <a:r>
              <a:rPr lang="en-GB" dirty="0" smtClean="0">
                <a:solidFill>
                  <a:srgbClr val="253746"/>
                </a:solidFill>
              </a:rPr>
              <a:t> </a:t>
            </a:r>
            <a:r>
              <a:rPr lang="en-GB" dirty="0">
                <a:solidFill>
                  <a:srgbClr val="253746"/>
                </a:solidFill>
              </a:rPr>
              <a:t>into two teams. Each team will take turns to say the next number in the count.</a:t>
            </a:r>
          </a:p>
        </p:txBody>
      </p:sp>
      <p:grpSp>
        <p:nvGrpSpPr>
          <p:cNvPr id="8" name="Group 7">
            <a:extLst>
              <a:ext uri="{FF2B5EF4-FFF2-40B4-BE49-F238E27FC236}">
                <a16:creationId xmlns:a16="http://schemas.microsoft.com/office/drawing/2014/main" id="{871D7267-9A7E-4CE2-BD72-18A76305C9A5}"/>
              </a:ext>
            </a:extLst>
          </p:cNvPr>
          <p:cNvGrpSpPr/>
          <p:nvPr/>
        </p:nvGrpSpPr>
        <p:grpSpPr>
          <a:xfrm>
            <a:off x="1324302" y="3506668"/>
            <a:ext cx="1965435" cy="1944414"/>
            <a:chOff x="2995447" y="3352800"/>
            <a:chExt cx="1965435" cy="1944414"/>
          </a:xfrm>
          <a:solidFill>
            <a:srgbClr val="00B0F0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9" name="Flowchart: Connector 8">
              <a:extLst>
                <a:ext uri="{FF2B5EF4-FFF2-40B4-BE49-F238E27FC236}">
                  <a16:creationId xmlns:a16="http://schemas.microsoft.com/office/drawing/2014/main" id="{43B0F556-EC6F-4196-826C-80C0A84EFCA2}"/>
                </a:ext>
              </a:extLst>
            </p:cNvPr>
            <p:cNvSpPr/>
            <p:nvPr/>
          </p:nvSpPr>
          <p:spPr>
            <a:xfrm>
              <a:off x="2995447" y="3352800"/>
              <a:ext cx="1965435" cy="1944414"/>
            </a:xfrm>
            <a:prstGeom prst="flowChartConnector">
              <a:avLst/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A53679F6-F036-46ED-8E96-DF8F26ABDB7E}"/>
                </a:ext>
              </a:extLst>
            </p:cNvPr>
            <p:cNvSpPr txBox="1"/>
            <p:nvPr/>
          </p:nvSpPr>
          <p:spPr>
            <a:xfrm>
              <a:off x="3163612" y="4089993"/>
              <a:ext cx="1629103" cy="523220"/>
            </a:xfrm>
            <a:prstGeom prst="rect">
              <a:avLst/>
            </a:prstGeom>
            <a:grp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800" b="1" dirty="0">
                  <a:latin typeface="Myriad Pro Light"/>
                </a:rPr>
                <a:t>Team 1</a:t>
              </a:r>
            </a:p>
          </p:txBody>
        </p:sp>
      </p:grpSp>
      <p:grpSp>
        <p:nvGrpSpPr>
          <p:cNvPr id="12" name="Group 11">
            <a:extLst>
              <a:ext uri="{FF2B5EF4-FFF2-40B4-BE49-F238E27FC236}">
                <a16:creationId xmlns:a16="http://schemas.microsoft.com/office/drawing/2014/main" id="{CB866042-48E9-461D-BFF1-DED947BB7C31}"/>
              </a:ext>
            </a:extLst>
          </p:cNvPr>
          <p:cNvGrpSpPr/>
          <p:nvPr/>
        </p:nvGrpSpPr>
        <p:grpSpPr>
          <a:xfrm>
            <a:off x="6134197" y="3533264"/>
            <a:ext cx="1965435" cy="1944414"/>
            <a:chOff x="5319647" y="3379396"/>
            <a:chExt cx="1965435" cy="1944414"/>
          </a:xfrm>
          <a:solidFill>
            <a:srgbClr val="FFFF99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13" name="Flowchart: Connector 12">
              <a:extLst>
                <a:ext uri="{FF2B5EF4-FFF2-40B4-BE49-F238E27FC236}">
                  <a16:creationId xmlns:a16="http://schemas.microsoft.com/office/drawing/2014/main" id="{D26FC36C-0638-4B32-9A96-AD235F2B7BEE}"/>
                </a:ext>
              </a:extLst>
            </p:cNvPr>
            <p:cNvSpPr/>
            <p:nvPr/>
          </p:nvSpPr>
          <p:spPr>
            <a:xfrm>
              <a:off x="5319647" y="3379396"/>
              <a:ext cx="1965435" cy="1944414"/>
            </a:xfrm>
            <a:prstGeom prst="flowChartConnector">
              <a:avLst/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4" name="TextBox 13">
              <a:extLst>
                <a:ext uri="{FF2B5EF4-FFF2-40B4-BE49-F238E27FC236}">
                  <a16:creationId xmlns:a16="http://schemas.microsoft.com/office/drawing/2014/main" id="{0DA11A3F-20B5-4421-B77E-3BD8AB8B3CC2}"/>
                </a:ext>
              </a:extLst>
            </p:cNvPr>
            <p:cNvSpPr txBox="1"/>
            <p:nvPr/>
          </p:nvSpPr>
          <p:spPr>
            <a:xfrm>
              <a:off x="5487812" y="4116589"/>
              <a:ext cx="1629103" cy="523220"/>
            </a:xfrm>
            <a:prstGeom prst="rect">
              <a:avLst/>
            </a:prstGeom>
            <a:grp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800" b="1" dirty="0">
                  <a:latin typeface="Myriad Pro Light"/>
                </a:rPr>
                <a:t>Team 2</a:t>
              </a:r>
            </a:p>
          </p:txBody>
        </p:sp>
      </p:grpSp>
      <p:sp>
        <p:nvSpPr>
          <p:cNvPr id="15" name="Rectangle 14">
            <a:extLst>
              <a:ext uri="{FF2B5EF4-FFF2-40B4-BE49-F238E27FC236}">
                <a16:creationId xmlns:a16="http://schemas.microsoft.com/office/drawing/2014/main" id="{5A991BF3-449D-4B81-94DB-FAAA9BEF4E84}"/>
              </a:ext>
            </a:extLst>
          </p:cNvPr>
          <p:cNvSpPr/>
          <p:nvPr/>
        </p:nvSpPr>
        <p:spPr>
          <a:xfrm>
            <a:off x="1119192" y="5686093"/>
            <a:ext cx="251062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2400" b="1" dirty="0">
                <a:latin typeface="Myriad Pro Light"/>
              </a:rPr>
              <a:t>Whispering voices</a:t>
            </a: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B11E8DD3-4812-4047-BB15-96A849DBA436}"/>
              </a:ext>
            </a:extLst>
          </p:cNvPr>
          <p:cNvSpPr/>
          <p:nvPr/>
        </p:nvSpPr>
        <p:spPr>
          <a:xfrm>
            <a:off x="6236017" y="5649847"/>
            <a:ext cx="196560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2400" b="1" dirty="0">
                <a:latin typeface="Myriad Pro Light"/>
              </a:rPr>
              <a:t>Louder voices</a:t>
            </a:r>
          </a:p>
        </p:txBody>
      </p:sp>
    </p:spTree>
    <p:extLst>
      <p:ext uri="{BB962C8B-B14F-4D97-AF65-F5344CB8AC3E}">
        <p14:creationId xmlns:p14="http://schemas.microsoft.com/office/powerpoint/2010/main" val="20478424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15" grpId="0"/>
      <p:bldP spid="1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lide Number Placeholder 9">
            <a:extLst>
              <a:ext uri="{FF2B5EF4-FFF2-40B4-BE49-F238E27FC236}">
                <a16:creationId xmlns:a16="http://schemas.microsoft.com/office/drawing/2014/main" id="{ECEC2F06-FA07-421C-9E8C-C3D9827F8F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A0EE811-478C-4958-8104-2A70B5A19611}" type="slidenum">
              <a:rPr kumimoji="0" lang="en-GB" sz="1300" b="0" i="0" u="none" strike="noStrike" kern="1200" cap="none" spc="0" normalizeH="0" baseline="0" noProof="0" smtClean="0">
                <a:ln>
                  <a:noFill/>
                </a:ln>
                <a:solidFill>
                  <a:srgbClr val="EA76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en-GB" sz="1300" b="0" i="0" u="none" strike="noStrike" kern="1200" cap="none" spc="0" normalizeH="0" baseline="0" noProof="0" dirty="0">
              <a:ln>
                <a:noFill/>
              </a:ln>
              <a:solidFill>
                <a:srgbClr val="EA76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Footer Placeholder 1">
            <a:extLst>
              <a:ext uri="{FF2B5EF4-FFF2-40B4-BE49-F238E27FC236}">
                <a16:creationId xmlns:a16="http://schemas.microsoft.com/office/drawing/2014/main" id="{6E6E7435-766E-44DA-9E64-580F9F209CE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5305926" y="6367376"/>
            <a:ext cx="3723776" cy="365125"/>
          </a:xfrm>
        </p:spPr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300" b="0" i="0" u="none" strike="noStrike" kern="1200" cap="none" spc="0" normalizeH="0" baseline="0" noProof="0">
                <a:ln>
                  <a:noFill/>
                </a:ln>
                <a:solidFill>
                  <a:srgbClr val="EA76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Year 1/2</a:t>
            </a:r>
            <a:endParaRPr kumimoji="0" lang="en-GB" sz="1300" b="0" i="0" u="none" strike="noStrike" kern="1200" cap="none" spc="0" normalizeH="0" baseline="0" noProof="0" dirty="0">
              <a:ln>
                <a:noFill/>
              </a:ln>
              <a:solidFill>
                <a:srgbClr val="EA76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Speech Bubble: Rectangle with Corners Rounded 14">
            <a:extLst>
              <a:ext uri="{FF2B5EF4-FFF2-40B4-BE49-F238E27FC236}">
                <a16:creationId xmlns:a16="http://schemas.microsoft.com/office/drawing/2014/main" id="{7F0106A6-93FC-433A-A153-35FE3DA13574}"/>
              </a:ext>
            </a:extLst>
          </p:cNvPr>
          <p:cNvSpPr/>
          <p:nvPr/>
        </p:nvSpPr>
        <p:spPr>
          <a:xfrm>
            <a:off x="977460" y="682906"/>
            <a:ext cx="3927947" cy="2429262"/>
          </a:xfrm>
          <a:prstGeom prst="cloudCallout">
            <a:avLst>
              <a:gd name="adj1" fmla="val -59741"/>
              <a:gd name="adj2" fmla="val 66793"/>
            </a:avLst>
          </a:prstGeom>
          <a:solidFill>
            <a:schemeClr val="accent5">
              <a:lumMod val="20000"/>
              <a:lumOff val="80000"/>
            </a:schemeClr>
          </a:solidFill>
          <a:ln w="28575">
            <a:solidFill>
              <a:srgbClr val="004A76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>
              <a:lnSpc>
                <a:spcPct val="114000"/>
              </a:lnSpc>
            </a:pPr>
            <a:r>
              <a:rPr lang="en-GB" sz="2000" b="1" dirty="0">
                <a:solidFill>
                  <a:srgbClr val="253746"/>
                </a:solidFill>
                <a:latin typeface="Myriad Pro Light" panose="020B0603030403020204" pitchFamily="34" charset="0"/>
              </a:rPr>
              <a:t>Now I am going to start counting.</a:t>
            </a:r>
            <a:br>
              <a:rPr lang="en-GB" sz="2000" b="1" dirty="0">
                <a:solidFill>
                  <a:srgbClr val="253746"/>
                </a:solidFill>
                <a:latin typeface="Myriad Pro Light" panose="020B0603030403020204" pitchFamily="34" charset="0"/>
              </a:rPr>
            </a:br>
            <a:r>
              <a:rPr lang="en-GB" sz="2000" b="1" dirty="0">
                <a:solidFill>
                  <a:srgbClr val="253746"/>
                </a:solidFill>
                <a:latin typeface="Myriad Pro Light" panose="020B0603030403020204" pitchFamily="34" charset="0"/>
              </a:rPr>
              <a:t>As soon as you realise the sequence, join in with me. </a:t>
            </a:r>
          </a:p>
        </p:txBody>
      </p:sp>
      <p:grpSp>
        <p:nvGrpSpPr>
          <p:cNvPr id="6" name="Group 5">
            <a:extLst>
              <a:ext uri="{FF2B5EF4-FFF2-40B4-BE49-F238E27FC236}">
                <a16:creationId xmlns:a16="http://schemas.microsoft.com/office/drawing/2014/main" id="{E282DC26-7BC6-47AC-A4E6-5CB6FB54F047}"/>
              </a:ext>
            </a:extLst>
          </p:cNvPr>
          <p:cNvGrpSpPr/>
          <p:nvPr/>
        </p:nvGrpSpPr>
        <p:grpSpPr>
          <a:xfrm>
            <a:off x="509286" y="4210252"/>
            <a:ext cx="567281" cy="682729"/>
            <a:chOff x="192251" y="2351314"/>
            <a:chExt cx="311498" cy="492370"/>
          </a:xfrm>
          <a:solidFill>
            <a:srgbClr val="FFFF99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7" name="Rounded Rectangle 126">
              <a:extLst>
                <a:ext uri="{FF2B5EF4-FFF2-40B4-BE49-F238E27FC236}">
                  <a16:creationId xmlns:a16="http://schemas.microsoft.com/office/drawing/2014/main" id="{9498C490-B16B-48D1-8235-741EF85A463B}"/>
                </a:ext>
              </a:extLst>
            </p:cNvPr>
            <p:cNvSpPr/>
            <p:nvPr/>
          </p:nvSpPr>
          <p:spPr>
            <a:xfrm>
              <a:off x="192251" y="2351314"/>
              <a:ext cx="311498" cy="492370"/>
            </a:xfrm>
            <a:prstGeom prst="round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2400" b="1"/>
            </a:p>
          </p:txBody>
        </p:sp>
        <p:sp>
          <p:nvSpPr>
            <p:cNvPr id="8" name="Rectangle 7">
              <a:extLst>
                <a:ext uri="{FF2B5EF4-FFF2-40B4-BE49-F238E27FC236}">
                  <a16:creationId xmlns:a16="http://schemas.microsoft.com/office/drawing/2014/main" id="{FF5ABBC1-2FDA-42B6-B201-EEAC5BF83D4C}"/>
                </a:ext>
              </a:extLst>
            </p:cNvPr>
            <p:cNvSpPr/>
            <p:nvPr/>
          </p:nvSpPr>
          <p:spPr>
            <a:xfrm>
              <a:off x="221837" y="2412833"/>
              <a:ext cx="203507" cy="332943"/>
            </a:xfrm>
            <a:prstGeom prst="rect">
              <a:avLst/>
            </a:prstGeom>
            <a:grpFill/>
            <a:ln>
              <a:noFill/>
            </a:ln>
          </p:spPr>
          <p:txBody>
            <a:bodyPr wrap="none">
              <a:spAutoFit/>
            </a:bodyPr>
            <a:lstStyle/>
            <a:p>
              <a:pPr algn="ctr"/>
              <a:r>
                <a:rPr lang="en-GB" sz="2400" b="1" spc="-150" dirty="0"/>
                <a:t> 2</a:t>
              </a:r>
            </a:p>
          </p:txBody>
        </p:sp>
      </p:grpSp>
      <p:grpSp>
        <p:nvGrpSpPr>
          <p:cNvPr id="9" name="Group 8">
            <a:extLst>
              <a:ext uri="{FF2B5EF4-FFF2-40B4-BE49-F238E27FC236}">
                <a16:creationId xmlns:a16="http://schemas.microsoft.com/office/drawing/2014/main" id="{0293D1AE-B4FB-4496-8FFD-FD8E2725845D}"/>
              </a:ext>
            </a:extLst>
          </p:cNvPr>
          <p:cNvGrpSpPr/>
          <p:nvPr/>
        </p:nvGrpSpPr>
        <p:grpSpPr>
          <a:xfrm>
            <a:off x="1373069" y="4210252"/>
            <a:ext cx="567281" cy="682729"/>
            <a:chOff x="192251" y="2351314"/>
            <a:chExt cx="311498" cy="492370"/>
          </a:xfrm>
          <a:solidFill>
            <a:srgbClr val="FFFF99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11" name="Rounded Rectangle 129">
              <a:extLst>
                <a:ext uri="{FF2B5EF4-FFF2-40B4-BE49-F238E27FC236}">
                  <a16:creationId xmlns:a16="http://schemas.microsoft.com/office/drawing/2014/main" id="{282F11A4-A681-4578-8F4B-53F3BBFBF6CC}"/>
                </a:ext>
              </a:extLst>
            </p:cNvPr>
            <p:cNvSpPr/>
            <p:nvPr/>
          </p:nvSpPr>
          <p:spPr>
            <a:xfrm>
              <a:off x="192251" y="2351314"/>
              <a:ext cx="311498" cy="492370"/>
            </a:xfrm>
            <a:prstGeom prst="round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2400" b="1"/>
            </a:p>
          </p:txBody>
        </p:sp>
        <p:sp>
          <p:nvSpPr>
            <p:cNvPr id="13" name="Rectangle 12">
              <a:extLst>
                <a:ext uri="{FF2B5EF4-FFF2-40B4-BE49-F238E27FC236}">
                  <a16:creationId xmlns:a16="http://schemas.microsoft.com/office/drawing/2014/main" id="{AA288C5E-68A5-40E3-9A86-F2835D08A1E3}"/>
                </a:ext>
              </a:extLst>
            </p:cNvPr>
            <p:cNvSpPr/>
            <p:nvPr/>
          </p:nvSpPr>
          <p:spPr>
            <a:xfrm>
              <a:off x="222663" y="2412833"/>
              <a:ext cx="176221" cy="332943"/>
            </a:xfrm>
            <a:prstGeom prst="rect">
              <a:avLst/>
            </a:prstGeom>
            <a:grpFill/>
            <a:ln>
              <a:noFill/>
            </a:ln>
          </p:spPr>
          <p:txBody>
            <a:bodyPr wrap="none">
              <a:spAutoFit/>
            </a:bodyPr>
            <a:lstStyle/>
            <a:p>
              <a:pPr algn="ctr"/>
              <a:r>
                <a:rPr lang="en-GB" sz="2400" b="1" spc="-150" dirty="0"/>
                <a:t>4</a:t>
              </a:r>
            </a:p>
          </p:txBody>
        </p:sp>
      </p:grpSp>
      <p:grpSp>
        <p:nvGrpSpPr>
          <p:cNvPr id="14" name="Group 13">
            <a:extLst>
              <a:ext uri="{FF2B5EF4-FFF2-40B4-BE49-F238E27FC236}">
                <a16:creationId xmlns:a16="http://schemas.microsoft.com/office/drawing/2014/main" id="{C3E07CCD-9E91-49ED-A963-014C3478B816}"/>
              </a:ext>
            </a:extLst>
          </p:cNvPr>
          <p:cNvGrpSpPr/>
          <p:nvPr/>
        </p:nvGrpSpPr>
        <p:grpSpPr>
          <a:xfrm>
            <a:off x="2237971" y="4211109"/>
            <a:ext cx="567281" cy="682729"/>
            <a:chOff x="192251" y="2351314"/>
            <a:chExt cx="311498" cy="492370"/>
          </a:xfrm>
          <a:solidFill>
            <a:srgbClr val="FFFF99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15" name="Rounded Rectangle 132">
              <a:extLst>
                <a:ext uri="{FF2B5EF4-FFF2-40B4-BE49-F238E27FC236}">
                  <a16:creationId xmlns:a16="http://schemas.microsoft.com/office/drawing/2014/main" id="{33237279-45FF-47FF-93CD-9E5CC2673ED1}"/>
                </a:ext>
              </a:extLst>
            </p:cNvPr>
            <p:cNvSpPr/>
            <p:nvPr/>
          </p:nvSpPr>
          <p:spPr>
            <a:xfrm>
              <a:off x="192251" y="2351314"/>
              <a:ext cx="311498" cy="492370"/>
            </a:xfrm>
            <a:prstGeom prst="round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2400" b="1"/>
            </a:p>
          </p:txBody>
        </p:sp>
        <p:sp>
          <p:nvSpPr>
            <p:cNvPr id="16" name="Rectangle 15">
              <a:extLst>
                <a:ext uri="{FF2B5EF4-FFF2-40B4-BE49-F238E27FC236}">
                  <a16:creationId xmlns:a16="http://schemas.microsoft.com/office/drawing/2014/main" id="{F3D1ECCA-1E06-4F1D-BE46-4D3DD0350183}"/>
                </a:ext>
              </a:extLst>
            </p:cNvPr>
            <p:cNvSpPr/>
            <p:nvPr/>
          </p:nvSpPr>
          <p:spPr>
            <a:xfrm>
              <a:off x="221837" y="2412833"/>
              <a:ext cx="203507" cy="332943"/>
            </a:xfrm>
            <a:prstGeom prst="rect">
              <a:avLst/>
            </a:prstGeom>
            <a:grpFill/>
            <a:ln>
              <a:noFill/>
            </a:ln>
          </p:spPr>
          <p:txBody>
            <a:bodyPr wrap="none">
              <a:spAutoFit/>
            </a:bodyPr>
            <a:lstStyle/>
            <a:p>
              <a:pPr algn="ctr"/>
              <a:r>
                <a:rPr lang="en-GB" sz="2400" b="1" spc="-150" dirty="0"/>
                <a:t> 6</a:t>
              </a:r>
            </a:p>
          </p:txBody>
        </p:sp>
      </p:grpSp>
      <p:grpSp>
        <p:nvGrpSpPr>
          <p:cNvPr id="17" name="Group 16">
            <a:extLst>
              <a:ext uri="{FF2B5EF4-FFF2-40B4-BE49-F238E27FC236}">
                <a16:creationId xmlns:a16="http://schemas.microsoft.com/office/drawing/2014/main" id="{DEC87ADD-579B-42A9-97D1-595AE7486CE4}"/>
              </a:ext>
            </a:extLst>
          </p:cNvPr>
          <p:cNvGrpSpPr/>
          <p:nvPr/>
        </p:nvGrpSpPr>
        <p:grpSpPr>
          <a:xfrm>
            <a:off x="3103565" y="4212589"/>
            <a:ext cx="567281" cy="682729"/>
            <a:chOff x="192251" y="2351314"/>
            <a:chExt cx="311498" cy="492370"/>
          </a:xfrm>
          <a:solidFill>
            <a:srgbClr val="FFFF99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18" name="Rounded Rectangle 135">
              <a:extLst>
                <a:ext uri="{FF2B5EF4-FFF2-40B4-BE49-F238E27FC236}">
                  <a16:creationId xmlns:a16="http://schemas.microsoft.com/office/drawing/2014/main" id="{7CE74704-361D-4167-85BA-2DA01E893776}"/>
                </a:ext>
              </a:extLst>
            </p:cNvPr>
            <p:cNvSpPr/>
            <p:nvPr/>
          </p:nvSpPr>
          <p:spPr>
            <a:xfrm>
              <a:off x="192251" y="2351314"/>
              <a:ext cx="311498" cy="492370"/>
            </a:xfrm>
            <a:prstGeom prst="round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2400" b="1"/>
            </a:p>
          </p:txBody>
        </p:sp>
        <p:sp>
          <p:nvSpPr>
            <p:cNvPr id="19" name="Rectangle 18">
              <a:extLst>
                <a:ext uri="{FF2B5EF4-FFF2-40B4-BE49-F238E27FC236}">
                  <a16:creationId xmlns:a16="http://schemas.microsoft.com/office/drawing/2014/main" id="{3A67083D-EFB6-4984-A093-66C01FE8BE96}"/>
                </a:ext>
              </a:extLst>
            </p:cNvPr>
            <p:cNvSpPr/>
            <p:nvPr/>
          </p:nvSpPr>
          <p:spPr>
            <a:xfrm>
              <a:off x="221837" y="2412833"/>
              <a:ext cx="203507" cy="332943"/>
            </a:xfrm>
            <a:prstGeom prst="rect">
              <a:avLst/>
            </a:prstGeom>
            <a:grpFill/>
            <a:ln>
              <a:noFill/>
            </a:ln>
          </p:spPr>
          <p:txBody>
            <a:bodyPr wrap="none">
              <a:spAutoFit/>
            </a:bodyPr>
            <a:lstStyle/>
            <a:p>
              <a:pPr algn="ctr"/>
              <a:r>
                <a:rPr lang="en-GB" sz="2400" b="1" spc="-150" dirty="0"/>
                <a:t> 8</a:t>
              </a:r>
            </a:p>
          </p:txBody>
        </p:sp>
      </p:grpSp>
      <p:grpSp>
        <p:nvGrpSpPr>
          <p:cNvPr id="20" name="Group 19">
            <a:extLst>
              <a:ext uri="{FF2B5EF4-FFF2-40B4-BE49-F238E27FC236}">
                <a16:creationId xmlns:a16="http://schemas.microsoft.com/office/drawing/2014/main" id="{6A37A7BD-1193-42DC-90D1-A97D7803F75F}"/>
              </a:ext>
            </a:extLst>
          </p:cNvPr>
          <p:cNvGrpSpPr/>
          <p:nvPr/>
        </p:nvGrpSpPr>
        <p:grpSpPr>
          <a:xfrm>
            <a:off x="3968865" y="4212589"/>
            <a:ext cx="567281" cy="682729"/>
            <a:chOff x="192251" y="2351314"/>
            <a:chExt cx="311498" cy="492370"/>
          </a:xfrm>
          <a:solidFill>
            <a:srgbClr val="FFFF99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21" name="Rounded Rectangle 138">
              <a:extLst>
                <a:ext uri="{FF2B5EF4-FFF2-40B4-BE49-F238E27FC236}">
                  <a16:creationId xmlns:a16="http://schemas.microsoft.com/office/drawing/2014/main" id="{1CBFEC77-AC52-4691-B0E7-2BB1EC2B4926}"/>
                </a:ext>
              </a:extLst>
            </p:cNvPr>
            <p:cNvSpPr/>
            <p:nvPr/>
          </p:nvSpPr>
          <p:spPr>
            <a:xfrm>
              <a:off x="192251" y="2351314"/>
              <a:ext cx="311498" cy="492370"/>
            </a:xfrm>
            <a:prstGeom prst="round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2400" b="1"/>
            </a:p>
          </p:txBody>
        </p:sp>
        <p:sp>
          <p:nvSpPr>
            <p:cNvPr id="22" name="Rectangle 21">
              <a:extLst>
                <a:ext uri="{FF2B5EF4-FFF2-40B4-BE49-F238E27FC236}">
                  <a16:creationId xmlns:a16="http://schemas.microsoft.com/office/drawing/2014/main" id="{565898F6-3C28-4DDE-BE42-EBA5DE23849A}"/>
                </a:ext>
              </a:extLst>
            </p:cNvPr>
            <p:cNvSpPr/>
            <p:nvPr/>
          </p:nvSpPr>
          <p:spPr>
            <a:xfrm>
              <a:off x="222480" y="2412833"/>
              <a:ext cx="251039" cy="332943"/>
            </a:xfrm>
            <a:prstGeom prst="rect">
              <a:avLst/>
            </a:prstGeom>
            <a:grpFill/>
            <a:ln>
              <a:noFill/>
            </a:ln>
          </p:spPr>
          <p:txBody>
            <a:bodyPr wrap="none">
              <a:spAutoFit/>
            </a:bodyPr>
            <a:lstStyle/>
            <a:p>
              <a:pPr algn="ctr"/>
              <a:r>
                <a:rPr lang="en-GB" sz="2400" b="1" spc="-150" dirty="0"/>
                <a:t>10</a:t>
              </a:r>
            </a:p>
          </p:txBody>
        </p:sp>
      </p:grpSp>
      <p:grpSp>
        <p:nvGrpSpPr>
          <p:cNvPr id="23" name="Group 22">
            <a:extLst>
              <a:ext uri="{FF2B5EF4-FFF2-40B4-BE49-F238E27FC236}">
                <a16:creationId xmlns:a16="http://schemas.microsoft.com/office/drawing/2014/main" id="{289D32E9-23C2-4AF6-BE82-8BD45899D82E}"/>
              </a:ext>
            </a:extLst>
          </p:cNvPr>
          <p:cNvGrpSpPr/>
          <p:nvPr/>
        </p:nvGrpSpPr>
        <p:grpSpPr>
          <a:xfrm>
            <a:off x="4824412" y="4212589"/>
            <a:ext cx="567281" cy="682729"/>
            <a:chOff x="192251" y="2351314"/>
            <a:chExt cx="311498" cy="492370"/>
          </a:xfrm>
          <a:solidFill>
            <a:srgbClr val="FFFF99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24" name="Rounded Rectangle 141">
              <a:extLst>
                <a:ext uri="{FF2B5EF4-FFF2-40B4-BE49-F238E27FC236}">
                  <a16:creationId xmlns:a16="http://schemas.microsoft.com/office/drawing/2014/main" id="{826592A4-E8E3-475D-97A0-CCBCAAD937CD}"/>
                </a:ext>
              </a:extLst>
            </p:cNvPr>
            <p:cNvSpPr/>
            <p:nvPr/>
          </p:nvSpPr>
          <p:spPr>
            <a:xfrm>
              <a:off x="192251" y="2351314"/>
              <a:ext cx="311498" cy="492370"/>
            </a:xfrm>
            <a:prstGeom prst="round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2400" b="1"/>
            </a:p>
          </p:txBody>
        </p:sp>
        <p:sp>
          <p:nvSpPr>
            <p:cNvPr id="25" name="Rectangle 24">
              <a:extLst>
                <a:ext uri="{FF2B5EF4-FFF2-40B4-BE49-F238E27FC236}">
                  <a16:creationId xmlns:a16="http://schemas.microsoft.com/office/drawing/2014/main" id="{C4E169D4-BE5F-44EA-BE21-7D07563AC79A}"/>
                </a:ext>
              </a:extLst>
            </p:cNvPr>
            <p:cNvSpPr/>
            <p:nvPr/>
          </p:nvSpPr>
          <p:spPr>
            <a:xfrm>
              <a:off x="222480" y="2412833"/>
              <a:ext cx="251039" cy="332943"/>
            </a:xfrm>
            <a:prstGeom prst="rect">
              <a:avLst/>
            </a:prstGeom>
            <a:grpFill/>
            <a:ln>
              <a:noFill/>
            </a:ln>
          </p:spPr>
          <p:txBody>
            <a:bodyPr wrap="none">
              <a:spAutoFit/>
            </a:bodyPr>
            <a:lstStyle/>
            <a:p>
              <a:pPr algn="ctr"/>
              <a:r>
                <a:rPr lang="en-GB" sz="2400" b="1" spc="-150" dirty="0"/>
                <a:t>12</a:t>
              </a:r>
            </a:p>
          </p:txBody>
        </p:sp>
      </p:grpSp>
      <p:grpSp>
        <p:nvGrpSpPr>
          <p:cNvPr id="26" name="Group 25">
            <a:extLst>
              <a:ext uri="{FF2B5EF4-FFF2-40B4-BE49-F238E27FC236}">
                <a16:creationId xmlns:a16="http://schemas.microsoft.com/office/drawing/2014/main" id="{44B0103B-6DFF-48DD-8468-FEC56D904425}"/>
              </a:ext>
            </a:extLst>
          </p:cNvPr>
          <p:cNvGrpSpPr/>
          <p:nvPr/>
        </p:nvGrpSpPr>
        <p:grpSpPr>
          <a:xfrm>
            <a:off x="5676720" y="4211109"/>
            <a:ext cx="567281" cy="682729"/>
            <a:chOff x="192251" y="2351314"/>
            <a:chExt cx="311498" cy="492370"/>
          </a:xfrm>
          <a:solidFill>
            <a:srgbClr val="FFFF99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27" name="Rounded Rectangle 144">
              <a:extLst>
                <a:ext uri="{FF2B5EF4-FFF2-40B4-BE49-F238E27FC236}">
                  <a16:creationId xmlns:a16="http://schemas.microsoft.com/office/drawing/2014/main" id="{9604DB41-76B5-497B-A130-45A8C72FF6F5}"/>
                </a:ext>
              </a:extLst>
            </p:cNvPr>
            <p:cNvSpPr/>
            <p:nvPr/>
          </p:nvSpPr>
          <p:spPr>
            <a:xfrm>
              <a:off x="192251" y="2351314"/>
              <a:ext cx="311498" cy="492370"/>
            </a:xfrm>
            <a:prstGeom prst="round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2400" b="1"/>
            </a:p>
          </p:txBody>
        </p:sp>
        <p:sp>
          <p:nvSpPr>
            <p:cNvPr id="28" name="Rectangle 27">
              <a:extLst>
                <a:ext uri="{FF2B5EF4-FFF2-40B4-BE49-F238E27FC236}">
                  <a16:creationId xmlns:a16="http://schemas.microsoft.com/office/drawing/2014/main" id="{5A9A3C0A-AE68-432E-8587-C64271B7C206}"/>
                </a:ext>
              </a:extLst>
            </p:cNvPr>
            <p:cNvSpPr/>
            <p:nvPr/>
          </p:nvSpPr>
          <p:spPr>
            <a:xfrm>
              <a:off x="222480" y="2412833"/>
              <a:ext cx="251039" cy="332943"/>
            </a:xfrm>
            <a:prstGeom prst="rect">
              <a:avLst/>
            </a:prstGeom>
            <a:grpFill/>
            <a:ln>
              <a:noFill/>
            </a:ln>
          </p:spPr>
          <p:txBody>
            <a:bodyPr wrap="none">
              <a:spAutoFit/>
            </a:bodyPr>
            <a:lstStyle/>
            <a:p>
              <a:pPr algn="ctr"/>
              <a:r>
                <a:rPr lang="en-GB" sz="2400" b="1" spc="-150" dirty="0"/>
                <a:t>14</a:t>
              </a:r>
            </a:p>
          </p:txBody>
        </p:sp>
      </p:grpSp>
      <p:grpSp>
        <p:nvGrpSpPr>
          <p:cNvPr id="29" name="Group 28">
            <a:extLst>
              <a:ext uri="{FF2B5EF4-FFF2-40B4-BE49-F238E27FC236}">
                <a16:creationId xmlns:a16="http://schemas.microsoft.com/office/drawing/2014/main" id="{FF162752-394A-461D-A362-9761B71006F6}"/>
              </a:ext>
            </a:extLst>
          </p:cNvPr>
          <p:cNvGrpSpPr/>
          <p:nvPr/>
        </p:nvGrpSpPr>
        <p:grpSpPr>
          <a:xfrm>
            <a:off x="6538666" y="4211109"/>
            <a:ext cx="567281" cy="682729"/>
            <a:chOff x="192251" y="2351314"/>
            <a:chExt cx="311498" cy="492370"/>
          </a:xfrm>
          <a:solidFill>
            <a:srgbClr val="FFFF99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30" name="Rounded Rectangle 147">
              <a:extLst>
                <a:ext uri="{FF2B5EF4-FFF2-40B4-BE49-F238E27FC236}">
                  <a16:creationId xmlns:a16="http://schemas.microsoft.com/office/drawing/2014/main" id="{D155BA49-DB7F-43F8-851D-A1563323ABD1}"/>
                </a:ext>
              </a:extLst>
            </p:cNvPr>
            <p:cNvSpPr/>
            <p:nvPr/>
          </p:nvSpPr>
          <p:spPr>
            <a:xfrm>
              <a:off x="192251" y="2351314"/>
              <a:ext cx="311498" cy="492370"/>
            </a:xfrm>
            <a:prstGeom prst="round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2400" b="1"/>
            </a:p>
          </p:txBody>
        </p:sp>
        <p:sp>
          <p:nvSpPr>
            <p:cNvPr id="31" name="Rectangle 30">
              <a:extLst>
                <a:ext uri="{FF2B5EF4-FFF2-40B4-BE49-F238E27FC236}">
                  <a16:creationId xmlns:a16="http://schemas.microsoft.com/office/drawing/2014/main" id="{A4CBFE83-4C9B-4570-943C-797A54D197A1}"/>
                </a:ext>
              </a:extLst>
            </p:cNvPr>
            <p:cNvSpPr/>
            <p:nvPr/>
          </p:nvSpPr>
          <p:spPr>
            <a:xfrm>
              <a:off x="222480" y="2412833"/>
              <a:ext cx="251039" cy="332943"/>
            </a:xfrm>
            <a:prstGeom prst="rect">
              <a:avLst/>
            </a:prstGeom>
            <a:grpFill/>
            <a:ln>
              <a:noFill/>
            </a:ln>
          </p:spPr>
          <p:txBody>
            <a:bodyPr wrap="none">
              <a:spAutoFit/>
            </a:bodyPr>
            <a:lstStyle/>
            <a:p>
              <a:pPr algn="ctr"/>
              <a:r>
                <a:rPr lang="en-GB" sz="2400" b="1" spc="-150" dirty="0"/>
                <a:t>16</a:t>
              </a:r>
            </a:p>
          </p:txBody>
        </p:sp>
      </p:grpSp>
      <p:grpSp>
        <p:nvGrpSpPr>
          <p:cNvPr id="32" name="Group 31">
            <a:extLst>
              <a:ext uri="{FF2B5EF4-FFF2-40B4-BE49-F238E27FC236}">
                <a16:creationId xmlns:a16="http://schemas.microsoft.com/office/drawing/2014/main" id="{73187795-33A3-4CCF-ABDB-18C919051784}"/>
              </a:ext>
            </a:extLst>
          </p:cNvPr>
          <p:cNvGrpSpPr/>
          <p:nvPr/>
        </p:nvGrpSpPr>
        <p:grpSpPr>
          <a:xfrm>
            <a:off x="7399143" y="4212589"/>
            <a:ext cx="567281" cy="682729"/>
            <a:chOff x="192251" y="2351314"/>
            <a:chExt cx="311498" cy="492370"/>
          </a:xfrm>
          <a:solidFill>
            <a:srgbClr val="FFFF99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33" name="Rounded Rectangle 150">
              <a:extLst>
                <a:ext uri="{FF2B5EF4-FFF2-40B4-BE49-F238E27FC236}">
                  <a16:creationId xmlns:a16="http://schemas.microsoft.com/office/drawing/2014/main" id="{7974DF74-DD01-4FB0-BEFA-5232B63D1BFD}"/>
                </a:ext>
              </a:extLst>
            </p:cNvPr>
            <p:cNvSpPr/>
            <p:nvPr/>
          </p:nvSpPr>
          <p:spPr>
            <a:xfrm>
              <a:off x="192251" y="2351314"/>
              <a:ext cx="311498" cy="492370"/>
            </a:xfrm>
            <a:prstGeom prst="round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2400" b="1"/>
            </a:p>
          </p:txBody>
        </p:sp>
        <p:sp>
          <p:nvSpPr>
            <p:cNvPr id="34" name="Rectangle 33">
              <a:extLst>
                <a:ext uri="{FF2B5EF4-FFF2-40B4-BE49-F238E27FC236}">
                  <a16:creationId xmlns:a16="http://schemas.microsoft.com/office/drawing/2014/main" id="{645A53C5-3EEC-4FA3-898A-3BB97B57173E}"/>
                </a:ext>
              </a:extLst>
            </p:cNvPr>
            <p:cNvSpPr/>
            <p:nvPr/>
          </p:nvSpPr>
          <p:spPr>
            <a:xfrm>
              <a:off x="222480" y="2412833"/>
              <a:ext cx="251039" cy="332943"/>
            </a:xfrm>
            <a:prstGeom prst="rect">
              <a:avLst/>
            </a:prstGeom>
            <a:grpFill/>
            <a:ln>
              <a:noFill/>
            </a:ln>
          </p:spPr>
          <p:txBody>
            <a:bodyPr wrap="none">
              <a:spAutoFit/>
            </a:bodyPr>
            <a:lstStyle/>
            <a:p>
              <a:pPr algn="ctr"/>
              <a:r>
                <a:rPr lang="en-GB" sz="2400" b="1" spc="-150" dirty="0"/>
                <a:t>18</a:t>
              </a:r>
            </a:p>
          </p:txBody>
        </p:sp>
      </p:grpSp>
      <p:grpSp>
        <p:nvGrpSpPr>
          <p:cNvPr id="35" name="Group 34">
            <a:extLst>
              <a:ext uri="{FF2B5EF4-FFF2-40B4-BE49-F238E27FC236}">
                <a16:creationId xmlns:a16="http://schemas.microsoft.com/office/drawing/2014/main" id="{0706B80F-4154-46E1-96D9-478C239E1EEB}"/>
              </a:ext>
            </a:extLst>
          </p:cNvPr>
          <p:cNvGrpSpPr/>
          <p:nvPr/>
        </p:nvGrpSpPr>
        <p:grpSpPr>
          <a:xfrm>
            <a:off x="8267277" y="4211109"/>
            <a:ext cx="567281" cy="682729"/>
            <a:chOff x="192251" y="2351314"/>
            <a:chExt cx="311498" cy="492370"/>
          </a:xfrm>
          <a:solidFill>
            <a:srgbClr val="FFFF99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36" name="Rounded Rectangle 153">
              <a:extLst>
                <a:ext uri="{FF2B5EF4-FFF2-40B4-BE49-F238E27FC236}">
                  <a16:creationId xmlns:a16="http://schemas.microsoft.com/office/drawing/2014/main" id="{AA1CEF9E-7EFC-4011-8DF4-418B9B609CA9}"/>
                </a:ext>
              </a:extLst>
            </p:cNvPr>
            <p:cNvSpPr/>
            <p:nvPr/>
          </p:nvSpPr>
          <p:spPr>
            <a:xfrm>
              <a:off x="192251" y="2351314"/>
              <a:ext cx="311498" cy="492370"/>
            </a:xfrm>
            <a:prstGeom prst="round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2400" b="1"/>
            </a:p>
          </p:txBody>
        </p:sp>
        <p:sp>
          <p:nvSpPr>
            <p:cNvPr id="37" name="Rectangle 36">
              <a:extLst>
                <a:ext uri="{FF2B5EF4-FFF2-40B4-BE49-F238E27FC236}">
                  <a16:creationId xmlns:a16="http://schemas.microsoft.com/office/drawing/2014/main" id="{E4419B54-232A-438B-AC5D-054A928ACD6B}"/>
                </a:ext>
              </a:extLst>
            </p:cNvPr>
            <p:cNvSpPr/>
            <p:nvPr/>
          </p:nvSpPr>
          <p:spPr>
            <a:xfrm>
              <a:off x="222480" y="2412833"/>
              <a:ext cx="251039" cy="332943"/>
            </a:xfrm>
            <a:prstGeom prst="rect">
              <a:avLst/>
            </a:prstGeom>
            <a:grpFill/>
            <a:ln>
              <a:noFill/>
            </a:ln>
          </p:spPr>
          <p:txBody>
            <a:bodyPr wrap="none">
              <a:spAutoFit/>
            </a:bodyPr>
            <a:lstStyle/>
            <a:p>
              <a:pPr algn="ctr"/>
              <a:r>
                <a:rPr lang="en-GB" sz="2400" b="1" spc="-150" dirty="0"/>
                <a:t>20</a:t>
              </a:r>
            </a:p>
          </p:txBody>
        </p:sp>
      </p:grpSp>
      <p:sp>
        <p:nvSpPr>
          <p:cNvPr id="38" name="TextBox 37">
            <a:extLst>
              <a:ext uri="{FF2B5EF4-FFF2-40B4-BE49-F238E27FC236}">
                <a16:creationId xmlns:a16="http://schemas.microsoft.com/office/drawing/2014/main" id="{3E45EF6F-B76A-4A5B-95B0-A2D33BF1E5FE}"/>
              </a:ext>
            </a:extLst>
          </p:cNvPr>
          <p:cNvSpPr txBox="1"/>
          <p:nvPr/>
        </p:nvSpPr>
        <p:spPr>
          <a:xfrm>
            <a:off x="44490" y="66453"/>
            <a:ext cx="8933534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GB" sz="2000" b="1" dirty="0">
                <a:solidFill>
                  <a:srgbClr val="253746"/>
                </a:solidFill>
              </a:rPr>
              <a:t>Day 1:  </a:t>
            </a:r>
            <a:r>
              <a:rPr lang="en-GB" b="1" dirty="0">
                <a:solidFill>
                  <a:srgbClr val="00B050"/>
                </a:solidFill>
                <a:latin typeface="Times New Roman" panose="02020603050405020304" pitchFamily="18" charset="0"/>
              </a:rPr>
              <a:t>I can begin to learn to count in 2s. </a:t>
            </a:r>
            <a:r>
              <a:rPr lang="en-GB" b="1" dirty="0">
                <a:solidFill>
                  <a:srgbClr val="FF481D"/>
                </a:solidFill>
                <a:latin typeface="Times New Roman" panose="02020603050405020304" pitchFamily="18" charset="0"/>
              </a:rPr>
              <a:t>I can multiply by 5s using bead lines. </a:t>
            </a:r>
            <a:r>
              <a:rPr lang="en-GB" b="1" dirty="0">
                <a:solidFill>
                  <a:srgbClr val="FF0000"/>
                </a:solidFill>
                <a:latin typeface="Times New Roman" panose="02020603050405020304" pitchFamily="18" charset="0"/>
              </a:rPr>
              <a:t>I can use the 4 x to learn the 8 x. </a:t>
            </a:r>
            <a:endParaRPr lang="en-GB" b="1" dirty="0">
              <a:solidFill>
                <a:srgbClr val="FF0000"/>
              </a:solidFill>
            </a:endParaRPr>
          </a:p>
        </p:txBody>
      </p:sp>
      <p:pic>
        <p:nvPicPr>
          <p:cNvPr id="3" name="counting in 2s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6807212" y="773339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115483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43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4" fill="hold">
                      <p:stCondLst>
                        <p:cond delay="0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47" dur="53119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audio>
              <p:cMediaNode vol="80000">
                <p:cTn id="4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lide Number Placeholder 9">
            <a:extLst>
              <a:ext uri="{FF2B5EF4-FFF2-40B4-BE49-F238E27FC236}">
                <a16:creationId xmlns:a16="http://schemas.microsoft.com/office/drawing/2014/main" id="{ECEC2F06-FA07-421C-9E8C-C3D9827F8F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A0EE811-478C-4958-8104-2A70B5A19611}" type="slidenum">
              <a:rPr kumimoji="0" lang="en-GB" sz="1300" b="0" i="0" u="none" strike="noStrike" kern="1200" cap="none" spc="0" normalizeH="0" baseline="0" noProof="0" smtClean="0">
                <a:ln>
                  <a:noFill/>
                </a:ln>
                <a:solidFill>
                  <a:srgbClr val="EA76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en-GB" sz="1300" b="0" i="0" u="none" strike="noStrike" kern="1200" cap="none" spc="0" normalizeH="0" baseline="0" noProof="0" dirty="0">
              <a:ln>
                <a:noFill/>
              </a:ln>
              <a:solidFill>
                <a:srgbClr val="EA76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Footer Placeholder 1">
            <a:extLst>
              <a:ext uri="{FF2B5EF4-FFF2-40B4-BE49-F238E27FC236}">
                <a16:creationId xmlns:a16="http://schemas.microsoft.com/office/drawing/2014/main" id="{6E6E7435-766E-44DA-9E64-580F9F209CE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5305926" y="6367376"/>
            <a:ext cx="3723776" cy="365125"/>
          </a:xfrm>
        </p:spPr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300" b="0" i="0" u="none" strike="noStrike" kern="1200" cap="none" spc="0" normalizeH="0" baseline="0" noProof="0">
                <a:ln>
                  <a:noFill/>
                </a:ln>
                <a:solidFill>
                  <a:srgbClr val="EA76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Year 1/2</a:t>
            </a:r>
            <a:endParaRPr kumimoji="0" lang="en-GB" sz="1300" b="0" i="0" u="none" strike="noStrike" kern="1200" cap="none" spc="0" normalizeH="0" baseline="0" noProof="0" dirty="0">
              <a:ln>
                <a:noFill/>
              </a:ln>
              <a:solidFill>
                <a:srgbClr val="EA76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Speech Bubble: Rectangle with Corners Rounded 14">
            <a:extLst>
              <a:ext uri="{FF2B5EF4-FFF2-40B4-BE49-F238E27FC236}">
                <a16:creationId xmlns:a16="http://schemas.microsoft.com/office/drawing/2014/main" id="{FF07A936-A2DC-4F38-BF21-84FBDCB7B543}"/>
              </a:ext>
            </a:extLst>
          </p:cNvPr>
          <p:cNvSpPr/>
          <p:nvPr/>
        </p:nvSpPr>
        <p:spPr>
          <a:xfrm>
            <a:off x="640896" y="699708"/>
            <a:ext cx="3699875" cy="2779215"/>
          </a:xfrm>
          <a:prstGeom prst="cloudCallout">
            <a:avLst>
              <a:gd name="adj1" fmla="val -59741"/>
              <a:gd name="adj2" fmla="val 66793"/>
            </a:avLst>
          </a:prstGeom>
          <a:solidFill>
            <a:schemeClr val="accent5">
              <a:lumMod val="20000"/>
              <a:lumOff val="80000"/>
            </a:schemeClr>
          </a:solidFill>
          <a:ln w="28575">
            <a:solidFill>
              <a:srgbClr val="004A76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>
              <a:lnSpc>
                <a:spcPct val="114000"/>
              </a:lnSpc>
            </a:pPr>
            <a:r>
              <a:rPr lang="en-GB" sz="2000" b="1" dirty="0">
                <a:solidFill>
                  <a:srgbClr val="253746"/>
                </a:solidFill>
                <a:latin typeface="Myriad Pro Light" panose="020B0603030403020204" pitchFamily="34" charset="0"/>
              </a:rPr>
              <a:t>Counting in 2s saves us a lot of time, rather than counting each shoe individually!</a:t>
            </a:r>
          </a:p>
        </p:txBody>
      </p:sp>
      <p:sp>
        <p:nvSpPr>
          <p:cNvPr id="6" name="Speech Bubble: Rectangle with Corners Rounded 14">
            <a:extLst>
              <a:ext uri="{FF2B5EF4-FFF2-40B4-BE49-F238E27FC236}">
                <a16:creationId xmlns:a16="http://schemas.microsoft.com/office/drawing/2014/main" id="{4BE5A863-AB13-4AEC-A86B-44A2BADE805E}"/>
              </a:ext>
            </a:extLst>
          </p:cNvPr>
          <p:cNvSpPr/>
          <p:nvPr/>
        </p:nvSpPr>
        <p:spPr>
          <a:xfrm>
            <a:off x="4493171" y="2241715"/>
            <a:ext cx="3699875" cy="2779215"/>
          </a:xfrm>
          <a:prstGeom prst="cloudCallout">
            <a:avLst>
              <a:gd name="adj1" fmla="val -59741"/>
              <a:gd name="adj2" fmla="val 66793"/>
            </a:avLst>
          </a:prstGeom>
          <a:solidFill>
            <a:schemeClr val="accent5">
              <a:lumMod val="20000"/>
              <a:lumOff val="80000"/>
            </a:schemeClr>
          </a:solidFill>
          <a:ln w="28575">
            <a:solidFill>
              <a:srgbClr val="004A76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>
              <a:lnSpc>
                <a:spcPct val="114000"/>
              </a:lnSpc>
            </a:pPr>
            <a:r>
              <a:rPr lang="en-GB" sz="2000" b="1" dirty="0">
                <a:solidFill>
                  <a:srgbClr val="253746"/>
                </a:solidFill>
                <a:latin typeface="Myriad Pro Light" panose="020B0603030403020204" pitchFamily="34" charset="0"/>
              </a:rPr>
              <a:t>We sometimes call this </a:t>
            </a:r>
            <a:r>
              <a:rPr lang="en-GB" sz="2000" b="1" i="1" dirty="0">
                <a:solidFill>
                  <a:srgbClr val="FF0000"/>
                </a:solidFill>
                <a:latin typeface="Myriad Pro Light" panose="020B0603030403020204" pitchFamily="34" charset="0"/>
              </a:rPr>
              <a:t>clever counting</a:t>
            </a:r>
            <a:r>
              <a:rPr lang="en-GB" sz="2000" b="1" dirty="0">
                <a:solidFill>
                  <a:srgbClr val="253746"/>
                </a:solidFill>
                <a:latin typeface="Myriad Pro Light" panose="020B0603030403020204" pitchFamily="34" charset="0"/>
              </a:rPr>
              <a:t>.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100F5F98-390D-44A5-A62C-FDD3B24F394E}"/>
              </a:ext>
            </a:extLst>
          </p:cNvPr>
          <p:cNvSpPr txBox="1"/>
          <p:nvPr/>
        </p:nvSpPr>
        <p:spPr>
          <a:xfrm>
            <a:off x="44490" y="66453"/>
            <a:ext cx="8933534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GB" sz="2000" b="1" dirty="0">
                <a:solidFill>
                  <a:srgbClr val="253746"/>
                </a:solidFill>
              </a:rPr>
              <a:t>Day 1:  </a:t>
            </a:r>
            <a:r>
              <a:rPr lang="en-GB" b="1" dirty="0">
                <a:solidFill>
                  <a:srgbClr val="00B050"/>
                </a:solidFill>
                <a:latin typeface="Times New Roman" panose="02020603050405020304" pitchFamily="18" charset="0"/>
              </a:rPr>
              <a:t>I can begin to learn to count in 2s. </a:t>
            </a:r>
            <a:r>
              <a:rPr lang="en-GB" b="1" dirty="0">
                <a:solidFill>
                  <a:srgbClr val="FF481D"/>
                </a:solidFill>
                <a:latin typeface="Times New Roman" panose="02020603050405020304" pitchFamily="18" charset="0"/>
              </a:rPr>
              <a:t>I can multiply by 5s using bead lines. </a:t>
            </a:r>
            <a:r>
              <a:rPr lang="en-GB" b="1" dirty="0">
                <a:solidFill>
                  <a:srgbClr val="FF0000"/>
                </a:solidFill>
                <a:latin typeface="Times New Roman" panose="02020603050405020304" pitchFamily="18" charset="0"/>
              </a:rPr>
              <a:t>I can use the 4 x to learn the 8 x. </a:t>
            </a:r>
            <a:endParaRPr lang="en-GB" b="1" dirty="0">
              <a:solidFill>
                <a:srgbClr val="FF0000"/>
              </a:solidFill>
            </a:endParaRPr>
          </a:p>
        </p:txBody>
      </p:sp>
      <p:pic>
        <p:nvPicPr>
          <p:cNvPr id="3" name="Recording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6494256" y="516486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776558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2" dur="2754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audio>
              <p:cMediaNode vol="80000">
                <p:cTn id="1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6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lide Number Placeholder 9">
            <a:extLst>
              <a:ext uri="{FF2B5EF4-FFF2-40B4-BE49-F238E27FC236}">
                <a16:creationId xmlns:a16="http://schemas.microsoft.com/office/drawing/2014/main" id="{ECEC2F06-FA07-421C-9E8C-C3D9827F8F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0EE811-478C-4958-8104-2A70B5A19611}" type="slidenum">
              <a:rPr lang="en-GB" smtClean="0">
                <a:solidFill>
                  <a:srgbClr val="EA7600"/>
                </a:solidFill>
              </a:rPr>
              <a:pPr/>
              <a:t>5</a:t>
            </a:fld>
            <a:endParaRPr lang="en-GB" dirty="0">
              <a:solidFill>
                <a:srgbClr val="EA7600"/>
              </a:solidFill>
            </a:endParaRPr>
          </a:p>
        </p:txBody>
      </p:sp>
      <p:sp>
        <p:nvSpPr>
          <p:cNvPr id="2" name="Footer Placeholder 1">
            <a:extLst>
              <a:ext uri="{FF2B5EF4-FFF2-40B4-BE49-F238E27FC236}">
                <a16:creationId xmlns:a16="http://schemas.microsoft.com/office/drawing/2014/main" id="{6E6E7435-766E-44DA-9E64-580F9F209CE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5305926" y="6367376"/>
            <a:ext cx="3723776" cy="365125"/>
          </a:xfrm>
        </p:spPr>
        <p:txBody>
          <a:bodyPr/>
          <a:lstStyle/>
          <a:p>
            <a:pPr algn="r"/>
            <a:r>
              <a:rPr lang="en-GB"/>
              <a:t>Year 1/2</a:t>
            </a:r>
            <a:endParaRPr lang="en-GB" dirty="0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148" y="280555"/>
            <a:ext cx="8676922" cy="561585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LCF and TK work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7706829" y="421446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143421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0122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lide Number Placeholder 9">
            <a:extLst>
              <a:ext uri="{FF2B5EF4-FFF2-40B4-BE49-F238E27FC236}">
                <a16:creationId xmlns:a16="http://schemas.microsoft.com/office/drawing/2014/main" id="{ECEC2F06-FA07-421C-9E8C-C3D9827F8F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A0EE811-478C-4958-8104-2A70B5A19611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srgbClr val="EA76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srgbClr val="EA76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Footer Placeholder 1">
            <a:extLst>
              <a:ext uri="{FF2B5EF4-FFF2-40B4-BE49-F238E27FC236}">
                <a16:creationId xmlns:a16="http://schemas.microsoft.com/office/drawing/2014/main" id="{6E6E7435-766E-44DA-9E64-580F9F209CE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5305926" y="6367376"/>
            <a:ext cx="3723776" cy="365125"/>
          </a:xfrm>
        </p:spPr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200" b="0" i="0" u="none" strike="noStrike" kern="1200" cap="none" spc="0" normalizeH="0" baseline="0" noProof="0" dirty="0">
                <a:ln>
                  <a:noFill/>
                </a:ln>
                <a:solidFill>
                  <a:srgbClr val="EA76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Year 2/3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029" t="38411" r="6618" b="44501"/>
          <a:stretch/>
        </p:blipFill>
        <p:spPr>
          <a:xfrm>
            <a:off x="116681" y="2679698"/>
            <a:ext cx="8928000" cy="1234996"/>
          </a:xfrm>
          <a:prstGeom prst="rect">
            <a:avLst/>
          </a:prstGeom>
          <a:ln w="15875">
            <a:solidFill>
              <a:schemeClr val="tx1"/>
            </a:solidFill>
          </a:ln>
          <a:effectLst>
            <a:outerShdw blurRad="50800" dist="38100" dir="6000000" algn="t" rotWithShape="0">
              <a:prstClr val="black">
                <a:alpha val="40000"/>
              </a:prstClr>
            </a:outerShdw>
          </a:effectLst>
        </p:spPr>
      </p:pic>
      <p:sp>
        <p:nvSpPr>
          <p:cNvPr id="6" name="Rectangle: Rounded Corners 118">
            <a:extLst>
              <a:ext uri="{FF2B5EF4-FFF2-40B4-BE49-F238E27FC236}">
                <a16:creationId xmlns:a16="http://schemas.microsoft.com/office/drawing/2014/main" id="{EEE01819-97F6-43DB-B3EB-9053C41CC465}"/>
              </a:ext>
            </a:extLst>
          </p:cNvPr>
          <p:cNvSpPr/>
          <p:nvPr/>
        </p:nvSpPr>
        <p:spPr>
          <a:xfrm>
            <a:off x="360000" y="3114000"/>
            <a:ext cx="853200" cy="252000"/>
          </a:xfrm>
          <a:prstGeom prst="roundRect">
            <a:avLst>
              <a:gd name="adj" fmla="val 50000"/>
            </a:avLst>
          </a:prstGeom>
          <a:noFill/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Rectangle: Rounded Corners 118">
            <a:extLst>
              <a:ext uri="{FF2B5EF4-FFF2-40B4-BE49-F238E27FC236}">
                <a16:creationId xmlns:a16="http://schemas.microsoft.com/office/drawing/2014/main" id="{EEE01819-97F6-43DB-B3EB-9053C41CC465}"/>
              </a:ext>
            </a:extLst>
          </p:cNvPr>
          <p:cNvSpPr/>
          <p:nvPr/>
        </p:nvSpPr>
        <p:spPr>
          <a:xfrm>
            <a:off x="1213200" y="3114000"/>
            <a:ext cx="853200" cy="252000"/>
          </a:xfrm>
          <a:prstGeom prst="roundRect">
            <a:avLst>
              <a:gd name="adj" fmla="val 50000"/>
            </a:avLst>
          </a:prstGeom>
          <a:noFill/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Rectangle: Rounded Corners 118">
            <a:extLst>
              <a:ext uri="{FF2B5EF4-FFF2-40B4-BE49-F238E27FC236}">
                <a16:creationId xmlns:a16="http://schemas.microsoft.com/office/drawing/2014/main" id="{EEE01819-97F6-43DB-B3EB-9053C41CC465}"/>
              </a:ext>
            </a:extLst>
          </p:cNvPr>
          <p:cNvSpPr/>
          <p:nvPr/>
        </p:nvSpPr>
        <p:spPr>
          <a:xfrm>
            <a:off x="2052000" y="3114000"/>
            <a:ext cx="853200" cy="252000"/>
          </a:xfrm>
          <a:prstGeom prst="roundRect">
            <a:avLst>
              <a:gd name="adj" fmla="val 50000"/>
            </a:avLst>
          </a:prstGeom>
          <a:noFill/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" name="Rectangle: Rounded Corners 118">
            <a:extLst>
              <a:ext uri="{FF2B5EF4-FFF2-40B4-BE49-F238E27FC236}">
                <a16:creationId xmlns:a16="http://schemas.microsoft.com/office/drawing/2014/main" id="{EEE01819-97F6-43DB-B3EB-9053C41CC465}"/>
              </a:ext>
            </a:extLst>
          </p:cNvPr>
          <p:cNvSpPr/>
          <p:nvPr/>
        </p:nvSpPr>
        <p:spPr>
          <a:xfrm>
            <a:off x="2880000" y="3114000"/>
            <a:ext cx="853200" cy="252000"/>
          </a:xfrm>
          <a:prstGeom prst="roundRect">
            <a:avLst>
              <a:gd name="adj" fmla="val 50000"/>
            </a:avLst>
          </a:prstGeom>
          <a:noFill/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3" name="Speech Bubble: Rectangle with Corners Rounded 14">
            <a:extLst>
              <a:ext uri="{FF2B5EF4-FFF2-40B4-BE49-F238E27FC236}">
                <a16:creationId xmlns:a16="http://schemas.microsoft.com/office/drawing/2014/main" id="{C5C595CE-B7F4-4D5E-A864-1E044BBD6CB2}"/>
              </a:ext>
            </a:extLst>
          </p:cNvPr>
          <p:cNvSpPr/>
          <p:nvPr/>
        </p:nvSpPr>
        <p:spPr>
          <a:xfrm>
            <a:off x="665560" y="1039318"/>
            <a:ext cx="3607675" cy="1504705"/>
          </a:xfrm>
          <a:prstGeom prst="cloudCallout">
            <a:avLst>
              <a:gd name="adj1" fmla="val -63302"/>
              <a:gd name="adj2" fmla="val -47765"/>
            </a:avLst>
          </a:prstGeom>
          <a:solidFill>
            <a:schemeClr val="accent5">
              <a:lumMod val="20000"/>
              <a:lumOff val="80000"/>
            </a:schemeClr>
          </a:solidFill>
          <a:ln w="28575">
            <a:solidFill>
              <a:srgbClr val="004A76"/>
            </a:solidFill>
          </a:ln>
          <a:effectLst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14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600" b="1" i="0" u="none" strike="noStrike" kern="1200" cap="none" spc="0" normalizeH="0" baseline="0" noProof="0" dirty="0">
                <a:ln>
                  <a:noFill/>
                </a:ln>
                <a:solidFill>
                  <a:srgbClr val="253746"/>
                </a:solidFill>
                <a:effectLst/>
                <a:uLnTx/>
                <a:uFillTx/>
                <a:latin typeface="Myriad Pro Light" panose="020B0603030403020204" pitchFamily="34" charset="0"/>
                <a:ea typeface="+mn-ea"/>
                <a:cs typeface="+mn-cs"/>
              </a:rPr>
              <a:t>Think about </a:t>
            </a:r>
            <a:r>
              <a:rPr kumimoji="0" lang="en-GB" sz="16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Myriad Pro Light" panose="020B0603030403020204" pitchFamily="34" charset="0"/>
                <a:ea typeface="+mn-ea"/>
                <a:cs typeface="+mn-cs"/>
              </a:rPr>
              <a:t>counting in 5s </a:t>
            </a:r>
            <a:r>
              <a:rPr kumimoji="0" lang="en-GB" sz="1600" b="1" i="0" u="none" strike="noStrike" kern="1200" cap="none" spc="0" normalizeH="0" baseline="0" noProof="0" dirty="0">
                <a:ln>
                  <a:noFill/>
                </a:ln>
                <a:solidFill>
                  <a:srgbClr val="253746"/>
                </a:solidFill>
                <a:effectLst/>
                <a:uLnTx/>
                <a:uFillTx/>
                <a:latin typeface="Myriad Pro Light" panose="020B0603030403020204" pitchFamily="34" charset="0"/>
                <a:ea typeface="+mn-ea"/>
                <a:cs typeface="+mn-cs"/>
              </a:rPr>
              <a:t>with the bead string for a few moments.</a:t>
            </a:r>
          </a:p>
        </p:txBody>
      </p:sp>
      <p:grpSp>
        <p:nvGrpSpPr>
          <p:cNvPr id="16" name="Group 15"/>
          <p:cNvGrpSpPr/>
          <p:nvPr/>
        </p:nvGrpSpPr>
        <p:grpSpPr>
          <a:xfrm>
            <a:off x="4368495" y="927780"/>
            <a:ext cx="1419462" cy="369332"/>
            <a:chOff x="4858953" y="711321"/>
            <a:chExt cx="1978265" cy="369332"/>
          </a:xfrm>
        </p:grpSpPr>
        <p:sp>
          <p:nvSpPr>
            <p:cNvPr id="4" name="Rectangle 3"/>
            <p:cNvSpPr/>
            <p:nvPr/>
          </p:nvSpPr>
          <p:spPr>
            <a:xfrm rot="10800000" flipH="1" flipV="1">
              <a:off x="4858953" y="711321"/>
              <a:ext cx="1978265" cy="369332"/>
            </a:xfrm>
            <a:prstGeom prst="rect">
              <a:avLst/>
            </a:prstGeom>
            <a:solidFill>
              <a:schemeClr val="bg1"/>
            </a:solidFill>
            <a:ln w="15875">
              <a:solidFill>
                <a:schemeClr val="tx1"/>
              </a:solidFill>
            </a:ln>
            <a:effectLst>
              <a:outerShdw blurRad="50800" dist="38100" dir="6000000" algn="t" rotWithShape="0">
                <a:prstClr val="black">
                  <a:alpha val="40000"/>
                </a:prstClr>
              </a:outerShdw>
            </a:effectLst>
          </p:spPr>
          <p:txBody>
            <a:bodyPr wrap="square">
              <a:spAutoFit/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1800" b="1" i="0" u="none" strike="noStrike" kern="1200" cap="none" spc="0" normalizeH="0" baseline="0" noProof="0" dirty="0">
                  <a:ln>
                    <a:noFill/>
                  </a:ln>
                  <a:solidFill>
                    <a:srgbClr val="253746"/>
                  </a:solidFill>
                  <a:effectLst/>
                  <a:uLnTx/>
                  <a:uFillTx/>
                  <a:latin typeface="Myriad Pro Light" panose="020B0603030403020204" pitchFamily="34" charset="0"/>
                  <a:ea typeface="+mn-ea"/>
                  <a:cs typeface="+mn-cs"/>
                </a:rPr>
                <a:t>4 × 5 =</a:t>
              </a:r>
            </a:p>
          </p:txBody>
        </p:sp>
        <p:sp>
          <p:nvSpPr>
            <p:cNvPr id="15" name="Rectangle 14"/>
            <p:cNvSpPr/>
            <p:nvPr/>
          </p:nvSpPr>
          <p:spPr>
            <a:xfrm>
              <a:off x="6268713" y="792000"/>
              <a:ext cx="510520" cy="216000"/>
            </a:xfrm>
            <a:prstGeom prst="rect">
              <a:avLst/>
            </a:prstGeom>
            <a:noFill/>
            <a:ln w="158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sp>
        <p:nvSpPr>
          <p:cNvPr id="18" name="Speech Bubble: Rectangle with Corners Rounded 10">
            <a:extLst>
              <a:ext uri="{FF2B5EF4-FFF2-40B4-BE49-F238E27FC236}">
                <a16:creationId xmlns:a16="http://schemas.microsoft.com/office/drawing/2014/main" id="{A5209EEE-E1BD-4F2F-8E5D-A043EDA11F92}"/>
              </a:ext>
            </a:extLst>
          </p:cNvPr>
          <p:cNvSpPr/>
          <p:nvPr/>
        </p:nvSpPr>
        <p:spPr>
          <a:xfrm>
            <a:off x="5305926" y="1419207"/>
            <a:ext cx="3560186" cy="1032942"/>
          </a:xfrm>
          <a:prstGeom prst="wedgeEllipseCallout">
            <a:avLst>
              <a:gd name="adj1" fmla="val -18402"/>
              <a:gd name="adj2" fmla="val -7439"/>
            </a:avLst>
          </a:prstGeom>
          <a:blipFill dpi="0" rotWithShape="1">
            <a:blip r:embed="rId6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38100">
            <a:solidFill>
              <a:srgbClr val="004A76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  <a:softEdge rad="12700"/>
          </a:effectLst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14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600" b="1" i="0" u="none" strike="noStrike" kern="1200" cap="none" spc="0" normalizeH="0" baseline="0" noProof="0" dirty="0">
                <a:ln>
                  <a:noFill/>
                </a:ln>
                <a:solidFill>
                  <a:srgbClr val="253746"/>
                </a:solidFill>
                <a:effectLst/>
                <a:uLnTx/>
                <a:uFillTx/>
                <a:latin typeface="Myriad Pro Light" panose="020B0603030403020204" pitchFamily="34" charset="0"/>
                <a:ea typeface="+mn-ea"/>
                <a:cs typeface="+mn-cs"/>
              </a:rPr>
              <a:t>We can read this as </a:t>
            </a:r>
          </a:p>
          <a:p>
            <a:pPr marL="0" marR="0" lvl="0" indent="0" algn="ctr" defTabSz="457200" rtl="0" eaLnBrk="1" fontAlgn="auto" latinLnBrk="0" hangingPunct="1">
              <a:lnSpc>
                <a:spcPct val="114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600" b="1" i="0" u="none" strike="noStrike" kern="1200" cap="none" spc="0" normalizeH="0" baseline="0" noProof="0" dirty="0">
                <a:ln>
                  <a:noFill/>
                </a:ln>
                <a:solidFill>
                  <a:srgbClr val="253746"/>
                </a:solidFill>
                <a:effectLst/>
                <a:uLnTx/>
                <a:uFillTx/>
                <a:latin typeface="Myriad Pro Light" panose="020B0603030403020204" pitchFamily="34" charset="0"/>
                <a:ea typeface="+mn-ea"/>
                <a:cs typeface="+mn-cs"/>
              </a:rPr>
              <a:t>4 lots of 5, or 4 times 5. </a:t>
            </a:r>
          </a:p>
        </p:txBody>
      </p:sp>
      <p:sp>
        <p:nvSpPr>
          <p:cNvPr id="19" name="Speech Bubble: Rectangle with Corners Rounded 10">
            <a:extLst>
              <a:ext uri="{FF2B5EF4-FFF2-40B4-BE49-F238E27FC236}">
                <a16:creationId xmlns:a16="http://schemas.microsoft.com/office/drawing/2014/main" id="{A5209EEE-E1BD-4F2F-8E5D-A043EDA11F92}"/>
              </a:ext>
            </a:extLst>
          </p:cNvPr>
          <p:cNvSpPr/>
          <p:nvPr/>
        </p:nvSpPr>
        <p:spPr>
          <a:xfrm>
            <a:off x="1101469" y="4713798"/>
            <a:ext cx="3345233" cy="1104883"/>
          </a:xfrm>
          <a:prstGeom prst="wedgeEllipseCallout">
            <a:avLst>
              <a:gd name="adj1" fmla="val -18402"/>
              <a:gd name="adj2" fmla="val -7439"/>
            </a:avLst>
          </a:prstGeom>
          <a:blipFill dpi="0" rotWithShape="1">
            <a:blip r:embed="rId6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38100">
            <a:solidFill>
              <a:srgbClr val="004A76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  <a:softEdge rad="12700"/>
          </a:effectLst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14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600" b="1" i="0" u="none" strike="noStrike" kern="1200" cap="none" spc="0" normalizeH="0" baseline="0" noProof="0" dirty="0">
                <a:ln>
                  <a:noFill/>
                </a:ln>
                <a:solidFill>
                  <a:srgbClr val="253746"/>
                </a:solidFill>
                <a:effectLst/>
                <a:uLnTx/>
                <a:uFillTx/>
                <a:latin typeface="Myriad Pro Light" panose="020B0603030403020204" pitchFamily="34" charset="0"/>
                <a:ea typeface="+mn-ea"/>
                <a:cs typeface="+mn-cs"/>
              </a:rPr>
              <a:t>Let’s ring 4 groups of 5 beads.</a:t>
            </a:r>
          </a:p>
        </p:txBody>
      </p:sp>
      <p:sp>
        <p:nvSpPr>
          <p:cNvPr id="20" name="Speech Bubble: Rectangle with Corners Rounded 10">
            <a:extLst>
              <a:ext uri="{FF2B5EF4-FFF2-40B4-BE49-F238E27FC236}">
                <a16:creationId xmlns:a16="http://schemas.microsoft.com/office/drawing/2014/main" id="{A5209EEE-E1BD-4F2F-8E5D-A043EDA11F92}"/>
              </a:ext>
            </a:extLst>
          </p:cNvPr>
          <p:cNvSpPr/>
          <p:nvPr/>
        </p:nvSpPr>
        <p:spPr>
          <a:xfrm>
            <a:off x="5078226" y="4713797"/>
            <a:ext cx="3345233" cy="1104883"/>
          </a:xfrm>
          <a:prstGeom prst="wedgeEllipseCallout">
            <a:avLst>
              <a:gd name="adj1" fmla="val -18402"/>
              <a:gd name="adj2" fmla="val -7439"/>
            </a:avLst>
          </a:prstGeom>
          <a:blipFill dpi="0" rotWithShape="1">
            <a:blip r:embed="rId6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38100">
            <a:solidFill>
              <a:srgbClr val="004A76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  <a:softEdge rad="12700"/>
          </a:effectLst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14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600" b="1" i="0" u="none" strike="noStrike" kern="1200" cap="none" spc="0" normalizeH="0" baseline="0" noProof="0" dirty="0">
                <a:ln>
                  <a:noFill/>
                </a:ln>
                <a:solidFill>
                  <a:srgbClr val="253746"/>
                </a:solidFill>
                <a:effectLst/>
                <a:uLnTx/>
                <a:uFillTx/>
                <a:latin typeface="Myriad Pro Light" panose="020B0603030403020204" pitchFamily="34" charset="0"/>
                <a:ea typeface="+mn-ea"/>
                <a:cs typeface="+mn-cs"/>
              </a:rPr>
              <a:t>How many beads is that  altogether?</a:t>
            </a:r>
          </a:p>
        </p:txBody>
      </p:sp>
      <p:sp>
        <p:nvSpPr>
          <p:cNvPr id="22" name="Rectangle 21"/>
          <p:cNvSpPr/>
          <p:nvPr/>
        </p:nvSpPr>
        <p:spPr>
          <a:xfrm rot="10800000" flipH="1" flipV="1">
            <a:off x="2433178" y="3727375"/>
            <a:ext cx="1935317" cy="461665"/>
          </a:xfrm>
          <a:prstGeom prst="rect">
            <a:avLst/>
          </a:prstGeom>
          <a:solidFill>
            <a:schemeClr val="bg1"/>
          </a:solidFill>
          <a:ln w="15875">
            <a:solidFill>
              <a:schemeClr val="tx1"/>
            </a:solidFill>
          </a:ln>
          <a:effectLst>
            <a:outerShdw blurRad="50800" dist="38100" dir="6000000" algn="t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1" i="0" u="none" strike="noStrike" kern="1200" cap="none" spc="0" normalizeH="0" baseline="0" noProof="0" dirty="0">
                <a:ln>
                  <a:noFill/>
                </a:ln>
                <a:solidFill>
                  <a:srgbClr val="253746"/>
                </a:solidFill>
                <a:effectLst/>
                <a:uLnTx/>
                <a:uFillTx/>
                <a:latin typeface="Myriad Pro Light" panose="020B0603030403020204" pitchFamily="34" charset="0"/>
                <a:ea typeface="+mn-ea"/>
                <a:cs typeface="+mn-cs"/>
              </a:rPr>
              <a:t>4 × 5 = 20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2D69DA6B-E67C-4F70-B47A-2B79CAC0DD03}"/>
              </a:ext>
            </a:extLst>
          </p:cNvPr>
          <p:cNvSpPr txBox="1"/>
          <p:nvPr/>
        </p:nvSpPr>
        <p:spPr>
          <a:xfrm>
            <a:off x="116681" y="138645"/>
            <a:ext cx="893353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kumimoji="0" lang="en-GB" sz="2000" b="1" i="0" u="none" strike="noStrike" kern="1200" cap="none" spc="0" normalizeH="0" baseline="0" noProof="0" dirty="0">
                <a:ln>
                  <a:noFill/>
                </a:ln>
                <a:solidFill>
                  <a:srgbClr val="25374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Day 1: </a:t>
            </a:r>
            <a:r>
              <a:rPr lang="en-GB" b="1" dirty="0" smtClean="0">
                <a:solidFill>
                  <a:srgbClr val="FF481D"/>
                </a:solidFill>
                <a:latin typeface="Times New Roman" panose="02020603050405020304" pitchFamily="18" charset="0"/>
              </a:rPr>
              <a:t>I </a:t>
            </a:r>
            <a:r>
              <a:rPr lang="en-GB" b="1" dirty="0">
                <a:solidFill>
                  <a:srgbClr val="FF481D"/>
                </a:solidFill>
                <a:latin typeface="Times New Roman" panose="02020603050405020304" pitchFamily="18" charset="0"/>
              </a:rPr>
              <a:t>can multiply by 5s using bead lines. </a:t>
            </a:r>
            <a:r>
              <a:rPr lang="en-GB" b="1" dirty="0">
                <a:solidFill>
                  <a:srgbClr val="FF0000"/>
                </a:solidFill>
                <a:latin typeface="Times New Roman" panose="02020603050405020304" pitchFamily="18" charset="0"/>
              </a:rPr>
              <a:t>I can use the 4 x to learn the 8 x. </a:t>
            </a:r>
            <a:endParaRPr lang="en-GB" b="1" dirty="0">
              <a:solidFill>
                <a:srgbClr val="FF0000"/>
              </a:solidFill>
            </a:endParaRPr>
          </a:p>
        </p:txBody>
      </p:sp>
      <p:pic>
        <p:nvPicPr>
          <p:cNvPr id="3" name="5 x table intro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7587560" y="600088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17746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000"/>
                            </p:stCondLst>
                            <p:childTnLst>
                              <p:par>
                                <p:cTn id="3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000"/>
                            </p:stCondLst>
                            <p:childTnLst>
                              <p:par>
                                <p:cTn id="3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000"/>
                            </p:stCondLst>
                            <p:childTnLst>
                              <p:par>
                                <p:cTn id="3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51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2" fill="hold">
                      <p:stCondLst>
                        <p:cond delay="0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55" dur="63423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audio>
              <p:cMediaNode vol="80000">
                <p:cTn id="5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6" grpId="0" animBg="1"/>
      <p:bldP spid="7" grpId="0" animBg="1"/>
      <p:bldP spid="8" grpId="0" animBg="1"/>
      <p:bldP spid="9" grpId="0" animBg="1"/>
      <p:bldP spid="13" grpId="0" animBg="1"/>
      <p:bldP spid="18" grpId="0" animBg="1"/>
      <p:bldP spid="19" grpId="0" animBg="1"/>
      <p:bldP spid="20" grpId="0" animBg="1"/>
      <p:bldP spid="22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lide Number Placeholder 9">
            <a:extLst>
              <a:ext uri="{FF2B5EF4-FFF2-40B4-BE49-F238E27FC236}">
                <a16:creationId xmlns:a16="http://schemas.microsoft.com/office/drawing/2014/main" id="{ECEC2F06-FA07-421C-9E8C-C3D9827F8F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A0EE811-478C-4958-8104-2A70B5A19611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srgbClr val="EA76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srgbClr val="EA76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Footer Placeholder 1">
            <a:extLst>
              <a:ext uri="{FF2B5EF4-FFF2-40B4-BE49-F238E27FC236}">
                <a16:creationId xmlns:a16="http://schemas.microsoft.com/office/drawing/2014/main" id="{6E6E7435-766E-44DA-9E64-580F9F209CE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5305926" y="6367376"/>
            <a:ext cx="3723776" cy="365125"/>
          </a:xfrm>
        </p:spPr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200" b="0" i="0" u="none" strike="noStrike" kern="1200" cap="none" spc="0" normalizeH="0" baseline="0" noProof="0" dirty="0">
                <a:ln>
                  <a:noFill/>
                </a:ln>
                <a:solidFill>
                  <a:srgbClr val="EA76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Year 2/3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029" t="38411" r="6618" b="44501"/>
          <a:stretch/>
        </p:blipFill>
        <p:spPr>
          <a:xfrm>
            <a:off x="116681" y="2679698"/>
            <a:ext cx="8928000" cy="1234996"/>
          </a:xfrm>
          <a:prstGeom prst="rect">
            <a:avLst/>
          </a:prstGeom>
          <a:ln w="15875">
            <a:solidFill>
              <a:schemeClr val="tx1"/>
            </a:solidFill>
          </a:ln>
          <a:effectLst>
            <a:outerShdw blurRad="50800" dist="38100" dir="6000000" algn="t" rotWithShape="0">
              <a:prstClr val="black">
                <a:alpha val="40000"/>
              </a:prstClr>
            </a:outerShdw>
          </a:effectLst>
        </p:spPr>
      </p:pic>
      <p:sp>
        <p:nvSpPr>
          <p:cNvPr id="14" name="Freeform: Shape 17">
            <a:extLst>
              <a:ext uri="{FF2B5EF4-FFF2-40B4-BE49-F238E27FC236}">
                <a16:creationId xmlns:a16="http://schemas.microsoft.com/office/drawing/2014/main" id="{825475EF-1D15-419E-9464-AB7CBF76267B}"/>
              </a:ext>
            </a:extLst>
          </p:cNvPr>
          <p:cNvSpPr/>
          <p:nvPr/>
        </p:nvSpPr>
        <p:spPr>
          <a:xfrm>
            <a:off x="360000" y="2844000"/>
            <a:ext cx="853200" cy="331673"/>
          </a:xfrm>
          <a:custGeom>
            <a:avLst/>
            <a:gdLst>
              <a:gd name="connsiteX0" fmla="*/ 0 w 1990725"/>
              <a:gd name="connsiteY0" fmla="*/ 323850 h 323850"/>
              <a:gd name="connsiteX1" fmla="*/ 1047750 w 1990725"/>
              <a:gd name="connsiteY1" fmla="*/ 0 h 323850"/>
              <a:gd name="connsiteX2" fmla="*/ 1990725 w 1990725"/>
              <a:gd name="connsiteY2" fmla="*/ 323850 h 323850"/>
              <a:gd name="connsiteX3" fmla="*/ 1990725 w 1990725"/>
              <a:gd name="connsiteY3" fmla="*/ 323850 h 323850"/>
              <a:gd name="connsiteX4" fmla="*/ 1990725 w 1990725"/>
              <a:gd name="connsiteY4" fmla="*/ 323850 h 3238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90725" h="323850">
                <a:moveTo>
                  <a:pt x="0" y="323850"/>
                </a:moveTo>
                <a:cubicBezTo>
                  <a:pt x="357981" y="161925"/>
                  <a:pt x="715963" y="0"/>
                  <a:pt x="1047750" y="0"/>
                </a:cubicBezTo>
                <a:cubicBezTo>
                  <a:pt x="1379537" y="0"/>
                  <a:pt x="1990725" y="323850"/>
                  <a:pt x="1990725" y="323850"/>
                </a:cubicBezTo>
                <a:lnTo>
                  <a:pt x="1990725" y="323850"/>
                </a:lnTo>
                <a:lnTo>
                  <a:pt x="1990725" y="323850"/>
                </a:lnTo>
              </a:path>
            </a:pathLst>
          </a:custGeom>
          <a:noFill/>
          <a:ln w="19050" cap="flat" cmpd="sng" algn="ctr">
            <a:solidFill>
              <a:schemeClr val="tx1"/>
            </a:solidFill>
            <a:prstDash val="solid"/>
          </a:ln>
          <a:effectLst/>
        </p:spPr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0" cap="none" spc="0" normalizeH="0" baseline="0" noProof="0" dirty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1" name="Freeform: Shape 17">
            <a:extLst>
              <a:ext uri="{FF2B5EF4-FFF2-40B4-BE49-F238E27FC236}">
                <a16:creationId xmlns:a16="http://schemas.microsoft.com/office/drawing/2014/main" id="{825475EF-1D15-419E-9464-AB7CBF76267B}"/>
              </a:ext>
            </a:extLst>
          </p:cNvPr>
          <p:cNvSpPr/>
          <p:nvPr/>
        </p:nvSpPr>
        <p:spPr>
          <a:xfrm>
            <a:off x="1213200" y="2830563"/>
            <a:ext cx="828000" cy="331673"/>
          </a:xfrm>
          <a:custGeom>
            <a:avLst/>
            <a:gdLst>
              <a:gd name="connsiteX0" fmla="*/ 0 w 1990725"/>
              <a:gd name="connsiteY0" fmla="*/ 323850 h 323850"/>
              <a:gd name="connsiteX1" fmla="*/ 1047750 w 1990725"/>
              <a:gd name="connsiteY1" fmla="*/ 0 h 323850"/>
              <a:gd name="connsiteX2" fmla="*/ 1990725 w 1990725"/>
              <a:gd name="connsiteY2" fmla="*/ 323850 h 323850"/>
              <a:gd name="connsiteX3" fmla="*/ 1990725 w 1990725"/>
              <a:gd name="connsiteY3" fmla="*/ 323850 h 323850"/>
              <a:gd name="connsiteX4" fmla="*/ 1990725 w 1990725"/>
              <a:gd name="connsiteY4" fmla="*/ 323850 h 3238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90725" h="323850">
                <a:moveTo>
                  <a:pt x="0" y="323850"/>
                </a:moveTo>
                <a:cubicBezTo>
                  <a:pt x="357981" y="161925"/>
                  <a:pt x="715963" y="0"/>
                  <a:pt x="1047750" y="0"/>
                </a:cubicBezTo>
                <a:cubicBezTo>
                  <a:pt x="1379537" y="0"/>
                  <a:pt x="1990725" y="323850"/>
                  <a:pt x="1990725" y="323850"/>
                </a:cubicBezTo>
                <a:lnTo>
                  <a:pt x="1990725" y="323850"/>
                </a:lnTo>
                <a:lnTo>
                  <a:pt x="1990725" y="323850"/>
                </a:lnTo>
              </a:path>
            </a:pathLst>
          </a:custGeom>
          <a:noFill/>
          <a:ln w="19050" cap="flat" cmpd="sng" algn="ctr">
            <a:solidFill>
              <a:schemeClr val="tx1"/>
            </a:solidFill>
            <a:prstDash val="solid"/>
          </a:ln>
          <a:effectLst/>
        </p:spPr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0" cap="none" spc="0" normalizeH="0" baseline="0" noProof="0" dirty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2" name="Freeform: Shape 17">
            <a:extLst>
              <a:ext uri="{FF2B5EF4-FFF2-40B4-BE49-F238E27FC236}">
                <a16:creationId xmlns:a16="http://schemas.microsoft.com/office/drawing/2014/main" id="{825475EF-1D15-419E-9464-AB7CBF76267B}"/>
              </a:ext>
            </a:extLst>
          </p:cNvPr>
          <p:cNvSpPr/>
          <p:nvPr/>
        </p:nvSpPr>
        <p:spPr>
          <a:xfrm>
            <a:off x="2052000" y="2830563"/>
            <a:ext cx="805500" cy="331673"/>
          </a:xfrm>
          <a:custGeom>
            <a:avLst/>
            <a:gdLst>
              <a:gd name="connsiteX0" fmla="*/ 0 w 1990725"/>
              <a:gd name="connsiteY0" fmla="*/ 323850 h 323850"/>
              <a:gd name="connsiteX1" fmla="*/ 1047750 w 1990725"/>
              <a:gd name="connsiteY1" fmla="*/ 0 h 323850"/>
              <a:gd name="connsiteX2" fmla="*/ 1990725 w 1990725"/>
              <a:gd name="connsiteY2" fmla="*/ 323850 h 323850"/>
              <a:gd name="connsiteX3" fmla="*/ 1990725 w 1990725"/>
              <a:gd name="connsiteY3" fmla="*/ 323850 h 323850"/>
              <a:gd name="connsiteX4" fmla="*/ 1990725 w 1990725"/>
              <a:gd name="connsiteY4" fmla="*/ 323850 h 3238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90725" h="323850">
                <a:moveTo>
                  <a:pt x="0" y="323850"/>
                </a:moveTo>
                <a:cubicBezTo>
                  <a:pt x="357981" y="161925"/>
                  <a:pt x="715963" y="0"/>
                  <a:pt x="1047750" y="0"/>
                </a:cubicBezTo>
                <a:cubicBezTo>
                  <a:pt x="1379537" y="0"/>
                  <a:pt x="1990725" y="323850"/>
                  <a:pt x="1990725" y="323850"/>
                </a:cubicBezTo>
                <a:lnTo>
                  <a:pt x="1990725" y="323850"/>
                </a:lnTo>
                <a:lnTo>
                  <a:pt x="1990725" y="323850"/>
                </a:lnTo>
              </a:path>
            </a:pathLst>
          </a:custGeom>
          <a:noFill/>
          <a:ln w="19050" cap="flat" cmpd="sng" algn="ctr">
            <a:solidFill>
              <a:schemeClr val="tx1"/>
            </a:solidFill>
            <a:prstDash val="solid"/>
          </a:ln>
          <a:effectLst/>
        </p:spPr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0" cap="none" spc="0" normalizeH="0" baseline="0" noProof="0" dirty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1" name="Speech Bubble: Rectangle with Corners Rounded 10">
            <a:extLst>
              <a:ext uri="{FF2B5EF4-FFF2-40B4-BE49-F238E27FC236}">
                <a16:creationId xmlns:a16="http://schemas.microsoft.com/office/drawing/2014/main" id="{A5209EEE-E1BD-4F2F-8E5D-A043EDA11F92}"/>
              </a:ext>
            </a:extLst>
          </p:cNvPr>
          <p:cNvSpPr/>
          <p:nvPr/>
        </p:nvSpPr>
        <p:spPr>
          <a:xfrm>
            <a:off x="2683559" y="1139515"/>
            <a:ext cx="3723776" cy="1067014"/>
          </a:xfrm>
          <a:prstGeom prst="wedgeEllipseCallout">
            <a:avLst>
              <a:gd name="adj1" fmla="val 57661"/>
              <a:gd name="adj2" fmla="val 32274"/>
            </a:avLst>
          </a:prstGeom>
          <a:solidFill>
            <a:schemeClr val="accent5">
              <a:lumMod val="20000"/>
              <a:lumOff val="80000"/>
            </a:schemeClr>
          </a:solidFill>
          <a:ln w="38100">
            <a:solidFill>
              <a:srgbClr val="004A76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  <a:softEdge rad="12700"/>
          </a:effectLst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14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000" b="1" i="0" u="none" strike="noStrike" kern="1200" cap="none" spc="0" normalizeH="0" baseline="0" noProof="0" dirty="0">
                <a:ln>
                  <a:noFill/>
                </a:ln>
                <a:solidFill>
                  <a:srgbClr val="25374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Let’s find 3 × 5.</a:t>
            </a:r>
          </a:p>
          <a:p>
            <a:pPr marL="0" marR="0" lvl="0" indent="0" algn="ctr" defTabSz="457200" rtl="0" eaLnBrk="1" fontAlgn="auto" latinLnBrk="0" hangingPunct="1">
              <a:lnSpc>
                <a:spcPct val="114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000" b="1" i="0" u="none" strike="noStrike" kern="1200" cap="none" spc="0" normalizeH="0" baseline="0" noProof="0" dirty="0">
                <a:ln>
                  <a:noFill/>
                </a:ln>
                <a:solidFill>
                  <a:srgbClr val="25374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Let’s draw hops this time… </a:t>
            </a:r>
          </a:p>
        </p:txBody>
      </p:sp>
      <p:sp>
        <p:nvSpPr>
          <p:cNvPr id="16" name="Speech Bubble: Rectangle with Corners Rounded 10">
            <a:extLst>
              <a:ext uri="{FF2B5EF4-FFF2-40B4-BE49-F238E27FC236}">
                <a16:creationId xmlns:a16="http://schemas.microsoft.com/office/drawing/2014/main" id="{A5209EEE-E1BD-4F2F-8E5D-A043EDA11F92}"/>
              </a:ext>
            </a:extLst>
          </p:cNvPr>
          <p:cNvSpPr/>
          <p:nvPr/>
        </p:nvSpPr>
        <p:spPr>
          <a:xfrm>
            <a:off x="2947100" y="4499729"/>
            <a:ext cx="3249799" cy="1234997"/>
          </a:xfrm>
          <a:prstGeom prst="wedgeEllipseCallout">
            <a:avLst>
              <a:gd name="adj1" fmla="val -59463"/>
              <a:gd name="adj2" fmla="val 54871"/>
            </a:avLst>
          </a:prstGeom>
          <a:solidFill>
            <a:schemeClr val="accent5">
              <a:lumMod val="20000"/>
              <a:lumOff val="80000"/>
            </a:schemeClr>
          </a:solidFill>
          <a:ln w="38100">
            <a:solidFill>
              <a:srgbClr val="004A76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  <a:softEdge rad="12700"/>
          </a:effectLst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14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000" b="1" i="0" u="none" strike="noStrike" kern="1200" cap="none" spc="0" normalizeH="0" baseline="0" noProof="0" dirty="0">
                <a:ln>
                  <a:noFill/>
                </a:ln>
                <a:solidFill>
                  <a:srgbClr val="25374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How many beads is that  altogether?</a:t>
            </a:r>
          </a:p>
        </p:txBody>
      </p:sp>
      <p:sp>
        <p:nvSpPr>
          <p:cNvPr id="17" name="Rectangle 16"/>
          <p:cNvSpPr/>
          <p:nvPr/>
        </p:nvSpPr>
        <p:spPr>
          <a:xfrm rot="10800000" flipH="1" flipV="1">
            <a:off x="1461784" y="3681550"/>
            <a:ext cx="1979681" cy="461665"/>
          </a:xfrm>
          <a:prstGeom prst="rect">
            <a:avLst/>
          </a:prstGeom>
          <a:solidFill>
            <a:schemeClr val="bg1"/>
          </a:solidFill>
          <a:ln w="15875">
            <a:solidFill>
              <a:schemeClr val="tx1"/>
            </a:solidFill>
          </a:ln>
          <a:effectLst>
            <a:outerShdw blurRad="50800" dist="38100" dir="6000000" algn="t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1" i="0" u="none" strike="noStrike" kern="1200" cap="none" spc="0" normalizeH="0" baseline="0" noProof="0" dirty="0">
                <a:ln>
                  <a:noFill/>
                </a:ln>
                <a:solidFill>
                  <a:srgbClr val="253746"/>
                </a:solidFill>
                <a:effectLst/>
                <a:uLnTx/>
                <a:uFillTx/>
                <a:latin typeface="Myriad Pro Light" panose="020B0603030403020204" pitchFamily="34" charset="0"/>
                <a:ea typeface="+mn-ea"/>
                <a:cs typeface="+mn-cs"/>
              </a:rPr>
              <a:t>3 × 5 = 15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E039F20D-78B3-42E9-8CC6-A187072566D7}"/>
              </a:ext>
            </a:extLst>
          </p:cNvPr>
          <p:cNvSpPr txBox="1"/>
          <p:nvPr/>
        </p:nvSpPr>
        <p:spPr>
          <a:xfrm>
            <a:off x="116681" y="138645"/>
            <a:ext cx="893353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buClr>
                <a:srgbClr val="EA7600"/>
              </a:buClr>
              <a:buSzPct val="120000"/>
            </a:pPr>
            <a:r>
              <a:rPr kumimoji="0" lang="en-GB" sz="2000" b="1" i="0" u="none" strike="noStrike" kern="1200" cap="none" spc="0" normalizeH="0" baseline="0" noProof="0" dirty="0">
                <a:ln>
                  <a:noFill/>
                </a:ln>
                <a:solidFill>
                  <a:srgbClr val="25374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Day 1: </a:t>
            </a:r>
            <a:r>
              <a:rPr lang="en-GB" b="1" dirty="0">
                <a:solidFill>
                  <a:srgbClr val="FF481D"/>
                </a:solidFill>
                <a:latin typeface="Times New Roman" panose="02020603050405020304" pitchFamily="18" charset="0"/>
              </a:rPr>
              <a:t>I can multiply by 5s using bead lines. </a:t>
            </a:r>
            <a:r>
              <a:rPr lang="en-GB" b="1" dirty="0">
                <a:solidFill>
                  <a:srgbClr val="FF0000"/>
                </a:solidFill>
                <a:latin typeface="Times New Roman" panose="02020603050405020304" pitchFamily="18" charset="0"/>
              </a:rPr>
              <a:t>I can use the 4 x to learn the 8 x. </a:t>
            </a:r>
            <a:endParaRPr kumimoji="0" lang="en-GB" sz="2000" b="1" i="0" u="none" strike="noStrike" kern="1200" cap="none" spc="0" normalizeH="0" baseline="0" noProof="0" dirty="0">
              <a:ln>
                <a:noFill/>
              </a:ln>
              <a:solidFill>
                <a:srgbClr val="3A1DB3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1912930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"/>
                            </p:stCondLst>
                            <p:childTnLst>
                              <p:par>
                                <p:cTn id="1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31" grpId="0" animBg="1"/>
      <p:bldP spid="32" grpId="0" animBg="1"/>
      <p:bldP spid="11" grpId="0" animBg="1"/>
      <p:bldP spid="16" grpId="0" animBg="1"/>
      <p:bldP spid="17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lide Number Placeholder 9">
            <a:extLst>
              <a:ext uri="{FF2B5EF4-FFF2-40B4-BE49-F238E27FC236}">
                <a16:creationId xmlns:a16="http://schemas.microsoft.com/office/drawing/2014/main" id="{ECEC2F06-FA07-421C-9E8C-C3D9827F8F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A0EE811-478C-4958-8104-2A70B5A19611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srgbClr val="EA76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8</a:t>
            </a:fld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srgbClr val="EA76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Footer Placeholder 1">
            <a:extLst>
              <a:ext uri="{FF2B5EF4-FFF2-40B4-BE49-F238E27FC236}">
                <a16:creationId xmlns:a16="http://schemas.microsoft.com/office/drawing/2014/main" id="{6E6E7435-766E-44DA-9E64-580F9F209CE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5305926" y="6367376"/>
            <a:ext cx="3723776" cy="365125"/>
          </a:xfrm>
        </p:spPr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200" b="0" i="0" u="none" strike="noStrike" kern="1200" cap="none" spc="0" normalizeH="0" baseline="0" noProof="0" dirty="0">
                <a:ln>
                  <a:noFill/>
                </a:ln>
                <a:solidFill>
                  <a:srgbClr val="EA76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Year 2/3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029" t="38411" r="6618" b="44501"/>
          <a:stretch/>
        </p:blipFill>
        <p:spPr>
          <a:xfrm>
            <a:off x="116681" y="2679698"/>
            <a:ext cx="8928000" cy="1234996"/>
          </a:xfrm>
          <a:prstGeom prst="rect">
            <a:avLst/>
          </a:prstGeom>
          <a:ln w="15875">
            <a:solidFill>
              <a:schemeClr val="tx1"/>
            </a:solidFill>
          </a:ln>
          <a:effectLst>
            <a:outerShdw blurRad="50800" dist="38100" dir="6000000" algn="t" rotWithShape="0">
              <a:prstClr val="black">
                <a:alpha val="40000"/>
              </a:prstClr>
            </a:outerShdw>
          </a:effectLst>
        </p:spPr>
      </p:pic>
      <p:sp>
        <p:nvSpPr>
          <p:cNvPr id="14" name="Freeform: Shape 17">
            <a:extLst>
              <a:ext uri="{FF2B5EF4-FFF2-40B4-BE49-F238E27FC236}">
                <a16:creationId xmlns:a16="http://schemas.microsoft.com/office/drawing/2014/main" id="{825475EF-1D15-419E-9464-AB7CBF76267B}"/>
              </a:ext>
            </a:extLst>
          </p:cNvPr>
          <p:cNvSpPr/>
          <p:nvPr/>
        </p:nvSpPr>
        <p:spPr>
          <a:xfrm>
            <a:off x="360000" y="2844000"/>
            <a:ext cx="853200" cy="331673"/>
          </a:xfrm>
          <a:custGeom>
            <a:avLst/>
            <a:gdLst>
              <a:gd name="connsiteX0" fmla="*/ 0 w 1990725"/>
              <a:gd name="connsiteY0" fmla="*/ 323850 h 323850"/>
              <a:gd name="connsiteX1" fmla="*/ 1047750 w 1990725"/>
              <a:gd name="connsiteY1" fmla="*/ 0 h 323850"/>
              <a:gd name="connsiteX2" fmla="*/ 1990725 w 1990725"/>
              <a:gd name="connsiteY2" fmla="*/ 323850 h 323850"/>
              <a:gd name="connsiteX3" fmla="*/ 1990725 w 1990725"/>
              <a:gd name="connsiteY3" fmla="*/ 323850 h 323850"/>
              <a:gd name="connsiteX4" fmla="*/ 1990725 w 1990725"/>
              <a:gd name="connsiteY4" fmla="*/ 323850 h 3238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90725" h="323850">
                <a:moveTo>
                  <a:pt x="0" y="323850"/>
                </a:moveTo>
                <a:cubicBezTo>
                  <a:pt x="357981" y="161925"/>
                  <a:pt x="715963" y="0"/>
                  <a:pt x="1047750" y="0"/>
                </a:cubicBezTo>
                <a:cubicBezTo>
                  <a:pt x="1379537" y="0"/>
                  <a:pt x="1990725" y="323850"/>
                  <a:pt x="1990725" y="323850"/>
                </a:cubicBezTo>
                <a:lnTo>
                  <a:pt x="1990725" y="323850"/>
                </a:lnTo>
                <a:lnTo>
                  <a:pt x="1990725" y="323850"/>
                </a:lnTo>
              </a:path>
            </a:pathLst>
          </a:custGeom>
          <a:noFill/>
          <a:ln w="19050" cap="flat" cmpd="sng" algn="ctr">
            <a:solidFill>
              <a:schemeClr val="tx1"/>
            </a:solidFill>
            <a:prstDash val="solid"/>
          </a:ln>
          <a:effectLst/>
        </p:spPr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0" cap="none" spc="0" normalizeH="0" baseline="0" noProof="0" dirty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1" name="Freeform: Shape 17">
            <a:extLst>
              <a:ext uri="{FF2B5EF4-FFF2-40B4-BE49-F238E27FC236}">
                <a16:creationId xmlns:a16="http://schemas.microsoft.com/office/drawing/2014/main" id="{825475EF-1D15-419E-9464-AB7CBF76267B}"/>
              </a:ext>
            </a:extLst>
          </p:cNvPr>
          <p:cNvSpPr/>
          <p:nvPr/>
        </p:nvSpPr>
        <p:spPr>
          <a:xfrm>
            <a:off x="1213200" y="2830563"/>
            <a:ext cx="828000" cy="331673"/>
          </a:xfrm>
          <a:custGeom>
            <a:avLst/>
            <a:gdLst>
              <a:gd name="connsiteX0" fmla="*/ 0 w 1990725"/>
              <a:gd name="connsiteY0" fmla="*/ 323850 h 323850"/>
              <a:gd name="connsiteX1" fmla="*/ 1047750 w 1990725"/>
              <a:gd name="connsiteY1" fmla="*/ 0 h 323850"/>
              <a:gd name="connsiteX2" fmla="*/ 1990725 w 1990725"/>
              <a:gd name="connsiteY2" fmla="*/ 323850 h 323850"/>
              <a:gd name="connsiteX3" fmla="*/ 1990725 w 1990725"/>
              <a:gd name="connsiteY3" fmla="*/ 323850 h 323850"/>
              <a:gd name="connsiteX4" fmla="*/ 1990725 w 1990725"/>
              <a:gd name="connsiteY4" fmla="*/ 323850 h 3238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90725" h="323850">
                <a:moveTo>
                  <a:pt x="0" y="323850"/>
                </a:moveTo>
                <a:cubicBezTo>
                  <a:pt x="357981" y="161925"/>
                  <a:pt x="715963" y="0"/>
                  <a:pt x="1047750" y="0"/>
                </a:cubicBezTo>
                <a:cubicBezTo>
                  <a:pt x="1379537" y="0"/>
                  <a:pt x="1990725" y="323850"/>
                  <a:pt x="1990725" y="323850"/>
                </a:cubicBezTo>
                <a:lnTo>
                  <a:pt x="1990725" y="323850"/>
                </a:lnTo>
                <a:lnTo>
                  <a:pt x="1990725" y="323850"/>
                </a:lnTo>
              </a:path>
            </a:pathLst>
          </a:custGeom>
          <a:noFill/>
          <a:ln w="19050" cap="flat" cmpd="sng" algn="ctr">
            <a:solidFill>
              <a:schemeClr val="tx1"/>
            </a:solidFill>
            <a:prstDash val="solid"/>
          </a:ln>
          <a:effectLst/>
        </p:spPr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0" cap="none" spc="0" normalizeH="0" baseline="0" noProof="0" dirty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2" name="Freeform: Shape 17">
            <a:extLst>
              <a:ext uri="{FF2B5EF4-FFF2-40B4-BE49-F238E27FC236}">
                <a16:creationId xmlns:a16="http://schemas.microsoft.com/office/drawing/2014/main" id="{825475EF-1D15-419E-9464-AB7CBF76267B}"/>
              </a:ext>
            </a:extLst>
          </p:cNvPr>
          <p:cNvSpPr/>
          <p:nvPr/>
        </p:nvSpPr>
        <p:spPr>
          <a:xfrm>
            <a:off x="2052000" y="2830563"/>
            <a:ext cx="828000" cy="331673"/>
          </a:xfrm>
          <a:custGeom>
            <a:avLst/>
            <a:gdLst>
              <a:gd name="connsiteX0" fmla="*/ 0 w 1990725"/>
              <a:gd name="connsiteY0" fmla="*/ 323850 h 323850"/>
              <a:gd name="connsiteX1" fmla="*/ 1047750 w 1990725"/>
              <a:gd name="connsiteY1" fmla="*/ 0 h 323850"/>
              <a:gd name="connsiteX2" fmla="*/ 1990725 w 1990725"/>
              <a:gd name="connsiteY2" fmla="*/ 323850 h 323850"/>
              <a:gd name="connsiteX3" fmla="*/ 1990725 w 1990725"/>
              <a:gd name="connsiteY3" fmla="*/ 323850 h 323850"/>
              <a:gd name="connsiteX4" fmla="*/ 1990725 w 1990725"/>
              <a:gd name="connsiteY4" fmla="*/ 323850 h 3238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90725" h="323850">
                <a:moveTo>
                  <a:pt x="0" y="323850"/>
                </a:moveTo>
                <a:cubicBezTo>
                  <a:pt x="357981" y="161925"/>
                  <a:pt x="715963" y="0"/>
                  <a:pt x="1047750" y="0"/>
                </a:cubicBezTo>
                <a:cubicBezTo>
                  <a:pt x="1379537" y="0"/>
                  <a:pt x="1990725" y="323850"/>
                  <a:pt x="1990725" y="323850"/>
                </a:cubicBezTo>
                <a:lnTo>
                  <a:pt x="1990725" y="323850"/>
                </a:lnTo>
                <a:lnTo>
                  <a:pt x="1990725" y="323850"/>
                </a:lnTo>
              </a:path>
            </a:pathLst>
          </a:custGeom>
          <a:noFill/>
          <a:ln w="19050" cap="flat" cmpd="sng" algn="ctr">
            <a:solidFill>
              <a:schemeClr val="tx1"/>
            </a:solidFill>
            <a:prstDash val="solid"/>
          </a:ln>
          <a:effectLst/>
        </p:spPr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0" cap="none" spc="0" normalizeH="0" baseline="0" noProof="0" dirty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1" name="Speech Bubble: Rectangle with Corners Rounded 10">
            <a:extLst>
              <a:ext uri="{FF2B5EF4-FFF2-40B4-BE49-F238E27FC236}">
                <a16:creationId xmlns:a16="http://schemas.microsoft.com/office/drawing/2014/main" id="{A5209EEE-E1BD-4F2F-8E5D-A043EDA11F92}"/>
              </a:ext>
            </a:extLst>
          </p:cNvPr>
          <p:cNvSpPr/>
          <p:nvPr/>
        </p:nvSpPr>
        <p:spPr>
          <a:xfrm>
            <a:off x="2364058" y="907741"/>
            <a:ext cx="3887880" cy="1503369"/>
          </a:xfrm>
          <a:prstGeom prst="wedgeEllipseCallout">
            <a:avLst>
              <a:gd name="adj1" fmla="val -18402"/>
              <a:gd name="adj2" fmla="val -7439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38100">
            <a:solidFill>
              <a:srgbClr val="004A76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  <a:softEdge rad="12700"/>
          </a:effectLst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14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1" i="0" u="none" strike="noStrike" kern="1200" cap="none" spc="0" normalizeH="0" baseline="0" noProof="0" dirty="0">
                <a:ln>
                  <a:noFill/>
                </a:ln>
                <a:solidFill>
                  <a:srgbClr val="253746"/>
                </a:solidFill>
                <a:effectLst/>
                <a:uLnTx/>
                <a:uFillTx/>
                <a:latin typeface="Myriad Pro Light" panose="020B0603030403020204" pitchFamily="34" charset="0"/>
                <a:ea typeface="+mn-ea"/>
                <a:cs typeface="+mn-cs"/>
              </a:rPr>
              <a:t>Let’s find 6 × 5.</a:t>
            </a:r>
            <a:br>
              <a:rPr kumimoji="0" lang="en-GB" sz="1800" b="1" i="0" u="none" strike="noStrike" kern="1200" cap="none" spc="0" normalizeH="0" baseline="0" noProof="0" dirty="0">
                <a:ln>
                  <a:noFill/>
                </a:ln>
                <a:solidFill>
                  <a:srgbClr val="253746"/>
                </a:solidFill>
                <a:effectLst/>
                <a:uLnTx/>
                <a:uFillTx/>
                <a:latin typeface="Myriad Pro Light" panose="020B0603030403020204" pitchFamily="34" charset="0"/>
                <a:ea typeface="+mn-ea"/>
                <a:cs typeface="+mn-cs"/>
              </a:rPr>
            </a:br>
            <a:r>
              <a:rPr kumimoji="0" lang="en-GB" sz="1800" b="1" i="0" u="none" strike="noStrike" kern="1200" cap="none" spc="0" normalizeH="0" baseline="0" noProof="0" dirty="0">
                <a:ln>
                  <a:noFill/>
                </a:ln>
                <a:solidFill>
                  <a:srgbClr val="253746"/>
                </a:solidFill>
                <a:effectLst/>
                <a:uLnTx/>
                <a:uFillTx/>
                <a:latin typeface="Myriad Pro Light" panose="020B0603030403020204" pitchFamily="34" charset="0"/>
                <a:ea typeface="+mn-ea"/>
                <a:cs typeface="+mn-cs"/>
              </a:rPr>
              <a:t>How many hops this time?</a:t>
            </a:r>
            <a:br>
              <a:rPr kumimoji="0" lang="en-GB" sz="1800" b="1" i="0" u="none" strike="noStrike" kern="1200" cap="none" spc="0" normalizeH="0" baseline="0" noProof="0" dirty="0">
                <a:ln>
                  <a:noFill/>
                </a:ln>
                <a:solidFill>
                  <a:srgbClr val="253746"/>
                </a:solidFill>
                <a:effectLst/>
                <a:uLnTx/>
                <a:uFillTx/>
                <a:latin typeface="Myriad Pro Light" panose="020B0603030403020204" pitchFamily="34" charset="0"/>
                <a:ea typeface="+mn-ea"/>
                <a:cs typeface="+mn-cs"/>
              </a:rPr>
            </a:br>
            <a:r>
              <a:rPr kumimoji="0" lang="en-GB" sz="1800" b="1" i="0" u="none" strike="noStrike" kern="1200" cap="none" spc="0" normalizeH="0" baseline="0" noProof="0" dirty="0">
                <a:ln>
                  <a:noFill/>
                </a:ln>
                <a:solidFill>
                  <a:srgbClr val="253746"/>
                </a:solidFill>
                <a:effectLst/>
                <a:uLnTx/>
                <a:uFillTx/>
                <a:latin typeface="Myriad Pro Light" panose="020B0603030403020204" pitchFamily="34" charset="0"/>
                <a:ea typeface="+mn-ea"/>
                <a:cs typeface="+mn-cs"/>
              </a:rPr>
              <a:t>Let’s count them.</a:t>
            </a:r>
          </a:p>
        </p:txBody>
      </p:sp>
      <p:sp>
        <p:nvSpPr>
          <p:cNvPr id="16" name="Speech Bubble: Rectangle with Corners Rounded 10">
            <a:extLst>
              <a:ext uri="{FF2B5EF4-FFF2-40B4-BE49-F238E27FC236}">
                <a16:creationId xmlns:a16="http://schemas.microsoft.com/office/drawing/2014/main" id="{A5209EEE-E1BD-4F2F-8E5D-A043EDA11F92}"/>
              </a:ext>
            </a:extLst>
          </p:cNvPr>
          <p:cNvSpPr/>
          <p:nvPr/>
        </p:nvSpPr>
        <p:spPr>
          <a:xfrm>
            <a:off x="2718793" y="4307041"/>
            <a:ext cx="3723776" cy="1234996"/>
          </a:xfrm>
          <a:prstGeom prst="wedgeEllipseCallout">
            <a:avLst>
              <a:gd name="adj1" fmla="val -61524"/>
              <a:gd name="adj2" fmla="val 34096"/>
            </a:avLst>
          </a:prstGeom>
          <a:solidFill>
            <a:schemeClr val="accent5">
              <a:lumMod val="20000"/>
              <a:lumOff val="80000"/>
            </a:schemeClr>
          </a:solidFill>
          <a:ln w="38100">
            <a:solidFill>
              <a:srgbClr val="004A76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  <a:softEdge rad="12700"/>
          </a:effectLst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14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000" b="1" i="0" u="none" strike="noStrike" kern="1200" cap="none" spc="0" normalizeH="0" baseline="0" noProof="0" dirty="0">
                <a:ln>
                  <a:noFill/>
                </a:ln>
                <a:solidFill>
                  <a:srgbClr val="25374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How many beads is that  altogether?</a:t>
            </a:r>
            <a:br>
              <a:rPr kumimoji="0" lang="en-GB" sz="2000" b="1" i="0" u="none" strike="noStrike" kern="1200" cap="none" spc="0" normalizeH="0" baseline="0" noProof="0" dirty="0">
                <a:ln>
                  <a:noFill/>
                </a:ln>
                <a:solidFill>
                  <a:srgbClr val="25374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</a:br>
            <a:r>
              <a:rPr kumimoji="0" lang="en-GB" sz="2000" b="1" i="0" u="none" strike="noStrike" kern="1200" cap="none" spc="0" normalizeH="0" baseline="0" noProof="0" dirty="0">
                <a:ln>
                  <a:noFill/>
                </a:ln>
                <a:solidFill>
                  <a:srgbClr val="25374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Count in 5s.</a:t>
            </a:r>
          </a:p>
        </p:txBody>
      </p:sp>
      <p:sp>
        <p:nvSpPr>
          <p:cNvPr id="17" name="Rectangle 16"/>
          <p:cNvSpPr/>
          <p:nvPr/>
        </p:nvSpPr>
        <p:spPr>
          <a:xfrm rot="10800000" flipH="1" flipV="1">
            <a:off x="4135725" y="3645890"/>
            <a:ext cx="1856513" cy="461665"/>
          </a:xfrm>
          <a:prstGeom prst="rect">
            <a:avLst/>
          </a:prstGeom>
          <a:solidFill>
            <a:schemeClr val="bg1"/>
          </a:solidFill>
          <a:ln w="15875">
            <a:solidFill>
              <a:schemeClr val="tx1"/>
            </a:solidFill>
          </a:ln>
          <a:effectLst>
            <a:outerShdw blurRad="50800" dist="38100" dir="6000000" algn="t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1" i="0" u="none" strike="noStrike" kern="1200" cap="none" spc="0" normalizeH="0" baseline="0" noProof="0" dirty="0">
                <a:ln>
                  <a:noFill/>
                </a:ln>
                <a:solidFill>
                  <a:srgbClr val="253746"/>
                </a:solidFill>
                <a:effectLst/>
                <a:uLnTx/>
                <a:uFillTx/>
                <a:latin typeface="Myriad Pro Light" panose="020B0603030403020204" pitchFamily="34" charset="0"/>
                <a:ea typeface="+mn-ea"/>
                <a:cs typeface="+mn-cs"/>
              </a:rPr>
              <a:t>6 × 5 = 30</a:t>
            </a:r>
          </a:p>
        </p:txBody>
      </p:sp>
      <p:sp>
        <p:nvSpPr>
          <p:cNvPr id="21" name="Freeform: Shape 17">
            <a:extLst>
              <a:ext uri="{FF2B5EF4-FFF2-40B4-BE49-F238E27FC236}">
                <a16:creationId xmlns:a16="http://schemas.microsoft.com/office/drawing/2014/main" id="{825475EF-1D15-419E-9464-AB7CBF76267B}"/>
              </a:ext>
            </a:extLst>
          </p:cNvPr>
          <p:cNvSpPr/>
          <p:nvPr/>
        </p:nvSpPr>
        <p:spPr>
          <a:xfrm>
            <a:off x="2880000" y="2844000"/>
            <a:ext cx="853200" cy="331673"/>
          </a:xfrm>
          <a:custGeom>
            <a:avLst/>
            <a:gdLst>
              <a:gd name="connsiteX0" fmla="*/ 0 w 1990725"/>
              <a:gd name="connsiteY0" fmla="*/ 323850 h 323850"/>
              <a:gd name="connsiteX1" fmla="*/ 1047750 w 1990725"/>
              <a:gd name="connsiteY1" fmla="*/ 0 h 323850"/>
              <a:gd name="connsiteX2" fmla="*/ 1990725 w 1990725"/>
              <a:gd name="connsiteY2" fmla="*/ 323850 h 323850"/>
              <a:gd name="connsiteX3" fmla="*/ 1990725 w 1990725"/>
              <a:gd name="connsiteY3" fmla="*/ 323850 h 323850"/>
              <a:gd name="connsiteX4" fmla="*/ 1990725 w 1990725"/>
              <a:gd name="connsiteY4" fmla="*/ 323850 h 3238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90725" h="323850">
                <a:moveTo>
                  <a:pt x="0" y="323850"/>
                </a:moveTo>
                <a:cubicBezTo>
                  <a:pt x="357981" y="161925"/>
                  <a:pt x="715963" y="0"/>
                  <a:pt x="1047750" y="0"/>
                </a:cubicBezTo>
                <a:cubicBezTo>
                  <a:pt x="1379537" y="0"/>
                  <a:pt x="1990725" y="323850"/>
                  <a:pt x="1990725" y="323850"/>
                </a:cubicBezTo>
                <a:lnTo>
                  <a:pt x="1990725" y="323850"/>
                </a:lnTo>
                <a:lnTo>
                  <a:pt x="1990725" y="323850"/>
                </a:lnTo>
              </a:path>
            </a:pathLst>
          </a:custGeom>
          <a:noFill/>
          <a:ln w="19050" cap="flat" cmpd="sng" algn="ctr">
            <a:solidFill>
              <a:schemeClr val="tx1"/>
            </a:solidFill>
            <a:prstDash val="solid"/>
          </a:ln>
          <a:effectLst/>
        </p:spPr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0" cap="none" spc="0" normalizeH="0" baseline="0" noProof="0" dirty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2" name="Freeform: Shape 17">
            <a:extLst>
              <a:ext uri="{FF2B5EF4-FFF2-40B4-BE49-F238E27FC236}">
                <a16:creationId xmlns:a16="http://schemas.microsoft.com/office/drawing/2014/main" id="{825475EF-1D15-419E-9464-AB7CBF76267B}"/>
              </a:ext>
            </a:extLst>
          </p:cNvPr>
          <p:cNvSpPr/>
          <p:nvPr/>
        </p:nvSpPr>
        <p:spPr>
          <a:xfrm>
            <a:off x="3744000" y="2830563"/>
            <a:ext cx="828000" cy="331673"/>
          </a:xfrm>
          <a:custGeom>
            <a:avLst/>
            <a:gdLst>
              <a:gd name="connsiteX0" fmla="*/ 0 w 1990725"/>
              <a:gd name="connsiteY0" fmla="*/ 323850 h 323850"/>
              <a:gd name="connsiteX1" fmla="*/ 1047750 w 1990725"/>
              <a:gd name="connsiteY1" fmla="*/ 0 h 323850"/>
              <a:gd name="connsiteX2" fmla="*/ 1990725 w 1990725"/>
              <a:gd name="connsiteY2" fmla="*/ 323850 h 323850"/>
              <a:gd name="connsiteX3" fmla="*/ 1990725 w 1990725"/>
              <a:gd name="connsiteY3" fmla="*/ 323850 h 323850"/>
              <a:gd name="connsiteX4" fmla="*/ 1990725 w 1990725"/>
              <a:gd name="connsiteY4" fmla="*/ 323850 h 3238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90725" h="323850">
                <a:moveTo>
                  <a:pt x="0" y="323850"/>
                </a:moveTo>
                <a:cubicBezTo>
                  <a:pt x="357981" y="161925"/>
                  <a:pt x="715963" y="0"/>
                  <a:pt x="1047750" y="0"/>
                </a:cubicBezTo>
                <a:cubicBezTo>
                  <a:pt x="1379537" y="0"/>
                  <a:pt x="1990725" y="323850"/>
                  <a:pt x="1990725" y="323850"/>
                </a:cubicBezTo>
                <a:lnTo>
                  <a:pt x="1990725" y="323850"/>
                </a:lnTo>
                <a:lnTo>
                  <a:pt x="1990725" y="323850"/>
                </a:lnTo>
              </a:path>
            </a:pathLst>
          </a:custGeom>
          <a:noFill/>
          <a:ln w="19050" cap="flat" cmpd="sng" algn="ctr">
            <a:solidFill>
              <a:schemeClr val="tx1"/>
            </a:solidFill>
            <a:prstDash val="solid"/>
          </a:ln>
          <a:effectLst/>
        </p:spPr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0" cap="none" spc="0" normalizeH="0" baseline="0" noProof="0" dirty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3" name="Freeform: Shape 17">
            <a:extLst>
              <a:ext uri="{FF2B5EF4-FFF2-40B4-BE49-F238E27FC236}">
                <a16:creationId xmlns:a16="http://schemas.microsoft.com/office/drawing/2014/main" id="{825475EF-1D15-419E-9464-AB7CBF76267B}"/>
              </a:ext>
            </a:extLst>
          </p:cNvPr>
          <p:cNvSpPr/>
          <p:nvPr/>
        </p:nvSpPr>
        <p:spPr>
          <a:xfrm>
            <a:off x="4580681" y="2830563"/>
            <a:ext cx="817969" cy="331673"/>
          </a:xfrm>
          <a:custGeom>
            <a:avLst/>
            <a:gdLst>
              <a:gd name="connsiteX0" fmla="*/ 0 w 1990725"/>
              <a:gd name="connsiteY0" fmla="*/ 323850 h 323850"/>
              <a:gd name="connsiteX1" fmla="*/ 1047750 w 1990725"/>
              <a:gd name="connsiteY1" fmla="*/ 0 h 323850"/>
              <a:gd name="connsiteX2" fmla="*/ 1990725 w 1990725"/>
              <a:gd name="connsiteY2" fmla="*/ 323850 h 323850"/>
              <a:gd name="connsiteX3" fmla="*/ 1990725 w 1990725"/>
              <a:gd name="connsiteY3" fmla="*/ 323850 h 323850"/>
              <a:gd name="connsiteX4" fmla="*/ 1990725 w 1990725"/>
              <a:gd name="connsiteY4" fmla="*/ 323850 h 3238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90725" h="323850">
                <a:moveTo>
                  <a:pt x="0" y="323850"/>
                </a:moveTo>
                <a:cubicBezTo>
                  <a:pt x="357981" y="161925"/>
                  <a:pt x="715963" y="0"/>
                  <a:pt x="1047750" y="0"/>
                </a:cubicBezTo>
                <a:cubicBezTo>
                  <a:pt x="1379537" y="0"/>
                  <a:pt x="1990725" y="323850"/>
                  <a:pt x="1990725" y="323850"/>
                </a:cubicBezTo>
                <a:lnTo>
                  <a:pt x="1990725" y="323850"/>
                </a:lnTo>
                <a:lnTo>
                  <a:pt x="1990725" y="323850"/>
                </a:lnTo>
              </a:path>
            </a:pathLst>
          </a:custGeom>
          <a:noFill/>
          <a:ln w="19050" cap="flat" cmpd="sng" algn="ctr">
            <a:solidFill>
              <a:schemeClr val="tx1"/>
            </a:solidFill>
            <a:prstDash val="solid"/>
          </a:ln>
          <a:effectLst/>
        </p:spPr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0" cap="none" spc="0" normalizeH="0" baseline="0" noProof="0" dirty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FBDAAEC7-F573-408D-8137-B3ED0BC38BF0}"/>
              </a:ext>
            </a:extLst>
          </p:cNvPr>
          <p:cNvSpPr txBox="1"/>
          <p:nvPr/>
        </p:nvSpPr>
        <p:spPr>
          <a:xfrm>
            <a:off x="116681" y="138645"/>
            <a:ext cx="893353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buClr>
                <a:srgbClr val="EA7600"/>
              </a:buClr>
              <a:buSzPct val="120000"/>
            </a:pPr>
            <a:r>
              <a:rPr kumimoji="0" lang="en-GB" sz="2000" b="1" i="0" u="none" strike="noStrike" kern="1200" cap="none" spc="0" normalizeH="0" baseline="0" noProof="0" dirty="0">
                <a:ln>
                  <a:noFill/>
                </a:ln>
                <a:solidFill>
                  <a:srgbClr val="25374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Day 1: </a:t>
            </a:r>
            <a:r>
              <a:rPr lang="en-GB" b="1" dirty="0">
                <a:solidFill>
                  <a:srgbClr val="FF481D"/>
                </a:solidFill>
                <a:latin typeface="Times New Roman" panose="02020603050405020304" pitchFamily="18" charset="0"/>
              </a:rPr>
              <a:t>I can multiply by 5s using bead lines. </a:t>
            </a:r>
            <a:r>
              <a:rPr lang="en-GB" b="1" dirty="0">
                <a:solidFill>
                  <a:srgbClr val="FF0000"/>
                </a:solidFill>
                <a:latin typeface="Times New Roman" panose="02020603050405020304" pitchFamily="18" charset="0"/>
              </a:rPr>
              <a:t>I can use the 4 x to learn the 8 x. </a:t>
            </a:r>
            <a:endParaRPr kumimoji="0" lang="en-GB" sz="2000" b="1" i="0" u="none" strike="noStrike" kern="1200" cap="none" spc="0" normalizeH="0" baseline="0" noProof="0" dirty="0">
              <a:ln>
                <a:noFill/>
              </a:ln>
              <a:solidFill>
                <a:srgbClr val="3A1DB3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0354506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"/>
                            </p:stCondLst>
                            <p:childTnLst>
                              <p:par>
                                <p:cTn id="1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000"/>
                            </p:stCondLst>
                            <p:childTnLst>
                              <p:par>
                                <p:cTn id="2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4000"/>
                            </p:stCondLst>
                            <p:childTnLst>
                              <p:par>
                                <p:cTn id="3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5000"/>
                            </p:stCondLst>
                            <p:childTnLst>
                              <p:par>
                                <p:cTn id="3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31" grpId="0" animBg="1"/>
      <p:bldP spid="32" grpId="0" animBg="1"/>
      <p:bldP spid="11" grpId="0" animBg="1"/>
      <p:bldP spid="16" grpId="0" animBg="1"/>
      <p:bldP spid="17" grpId="0" animBg="1"/>
      <p:bldP spid="21" grpId="0" animBg="1"/>
      <p:bldP spid="22" grpId="0" animBg="1"/>
      <p:bldP spid="23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lide Number Placeholder 9">
            <a:extLst>
              <a:ext uri="{FF2B5EF4-FFF2-40B4-BE49-F238E27FC236}">
                <a16:creationId xmlns:a16="http://schemas.microsoft.com/office/drawing/2014/main" id="{ECEC2F06-FA07-421C-9E8C-C3D9827F8F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A0EE811-478C-4958-8104-2A70B5A19611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srgbClr val="EA76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9</a:t>
            </a:fld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srgbClr val="EA76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Footer Placeholder 1">
            <a:extLst>
              <a:ext uri="{FF2B5EF4-FFF2-40B4-BE49-F238E27FC236}">
                <a16:creationId xmlns:a16="http://schemas.microsoft.com/office/drawing/2014/main" id="{6E6E7435-766E-44DA-9E64-580F9F209CE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5305926" y="6367376"/>
            <a:ext cx="3723776" cy="365125"/>
          </a:xfrm>
        </p:spPr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200" b="0" i="0" u="none" strike="noStrike" kern="1200" cap="none" spc="0" normalizeH="0" baseline="0" noProof="0" dirty="0">
                <a:ln>
                  <a:noFill/>
                </a:ln>
                <a:solidFill>
                  <a:srgbClr val="EA76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Year 2/3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029" t="38411" r="6618" b="44501"/>
          <a:stretch/>
        </p:blipFill>
        <p:spPr>
          <a:xfrm>
            <a:off x="116681" y="2679698"/>
            <a:ext cx="8928000" cy="1234996"/>
          </a:xfrm>
          <a:prstGeom prst="rect">
            <a:avLst/>
          </a:prstGeom>
          <a:ln w="15875">
            <a:solidFill>
              <a:schemeClr val="tx1"/>
            </a:solidFill>
          </a:ln>
          <a:effectLst>
            <a:outerShdw blurRad="50800" dist="38100" dir="6000000" algn="t" rotWithShape="0">
              <a:prstClr val="black">
                <a:alpha val="40000"/>
              </a:prstClr>
            </a:outerShdw>
          </a:effectLst>
        </p:spPr>
      </p:pic>
      <p:sp>
        <p:nvSpPr>
          <p:cNvPr id="14" name="Freeform: Shape 17">
            <a:extLst>
              <a:ext uri="{FF2B5EF4-FFF2-40B4-BE49-F238E27FC236}">
                <a16:creationId xmlns:a16="http://schemas.microsoft.com/office/drawing/2014/main" id="{825475EF-1D15-419E-9464-AB7CBF76267B}"/>
              </a:ext>
            </a:extLst>
          </p:cNvPr>
          <p:cNvSpPr/>
          <p:nvPr/>
        </p:nvSpPr>
        <p:spPr>
          <a:xfrm>
            <a:off x="360000" y="2844000"/>
            <a:ext cx="853200" cy="331673"/>
          </a:xfrm>
          <a:custGeom>
            <a:avLst/>
            <a:gdLst>
              <a:gd name="connsiteX0" fmla="*/ 0 w 1990725"/>
              <a:gd name="connsiteY0" fmla="*/ 323850 h 323850"/>
              <a:gd name="connsiteX1" fmla="*/ 1047750 w 1990725"/>
              <a:gd name="connsiteY1" fmla="*/ 0 h 323850"/>
              <a:gd name="connsiteX2" fmla="*/ 1990725 w 1990725"/>
              <a:gd name="connsiteY2" fmla="*/ 323850 h 323850"/>
              <a:gd name="connsiteX3" fmla="*/ 1990725 w 1990725"/>
              <a:gd name="connsiteY3" fmla="*/ 323850 h 323850"/>
              <a:gd name="connsiteX4" fmla="*/ 1990725 w 1990725"/>
              <a:gd name="connsiteY4" fmla="*/ 323850 h 3238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90725" h="323850">
                <a:moveTo>
                  <a:pt x="0" y="323850"/>
                </a:moveTo>
                <a:cubicBezTo>
                  <a:pt x="357981" y="161925"/>
                  <a:pt x="715963" y="0"/>
                  <a:pt x="1047750" y="0"/>
                </a:cubicBezTo>
                <a:cubicBezTo>
                  <a:pt x="1379537" y="0"/>
                  <a:pt x="1990725" y="323850"/>
                  <a:pt x="1990725" y="323850"/>
                </a:cubicBezTo>
                <a:lnTo>
                  <a:pt x="1990725" y="323850"/>
                </a:lnTo>
                <a:lnTo>
                  <a:pt x="1990725" y="323850"/>
                </a:lnTo>
              </a:path>
            </a:pathLst>
          </a:custGeom>
          <a:noFill/>
          <a:ln w="19050" cap="flat" cmpd="sng" algn="ctr">
            <a:solidFill>
              <a:schemeClr val="tx1"/>
            </a:solidFill>
            <a:prstDash val="solid"/>
          </a:ln>
          <a:effectLst/>
        </p:spPr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0" cap="none" spc="0" normalizeH="0" baseline="0" noProof="0" dirty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1" name="Freeform: Shape 17">
            <a:extLst>
              <a:ext uri="{FF2B5EF4-FFF2-40B4-BE49-F238E27FC236}">
                <a16:creationId xmlns:a16="http://schemas.microsoft.com/office/drawing/2014/main" id="{825475EF-1D15-419E-9464-AB7CBF76267B}"/>
              </a:ext>
            </a:extLst>
          </p:cNvPr>
          <p:cNvSpPr/>
          <p:nvPr/>
        </p:nvSpPr>
        <p:spPr>
          <a:xfrm>
            <a:off x="1213200" y="2830563"/>
            <a:ext cx="828000" cy="331673"/>
          </a:xfrm>
          <a:custGeom>
            <a:avLst/>
            <a:gdLst>
              <a:gd name="connsiteX0" fmla="*/ 0 w 1990725"/>
              <a:gd name="connsiteY0" fmla="*/ 323850 h 323850"/>
              <a:gd name="connsiteX1" fmla="*/ 1047750 w 1990725"/>
              <a:gd name="connsiteY1" fmla="*/ 0 h 323850"/>
              <a:gd name="connsiteX2" fmla="*/ 1990725 w 1990725"/>
              <a:gd name="connsiteY2" fmla="*/ 323850 h 323850"/>
              <a:gd name="connsiteX3" fmla="*/ 1990725 w 1990725"/>
              <a:gd name="connsiteY3" fmla="*/ 323850 h 323850"/>
              <a:gd name="connsiteX4" fmla="*/ 1990725 w 1990725"/>
              <a:gd name="connsiteY4" fmla="*/ 323850 h 3238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90725" h="323850">
                <a:moveTo>
                  <a:pt x="0" y="323850"/>
                </a:moveTo>
                <a:cubicBezTo>
                  <a:pt x="357981" y="161925"/>
                  <a:pt x="715963" y="0"/>
                  <a:pt x="1047750" y="0"/>
                </a:cubicBezTo>
                <a:cubicBezTo>
                  <a:pt x="1379537" y="0"/>
                  <a:pt x="1990725" y="323850"/>
                  <a:pt x="1990725" y="323850"/>
                </a:cubicBezTo>
                <a:lnTo>
                  <a:pt x="1990725" y="323850"/>
                </a:lnTo>
                <a:lnTo>
                  <a:pt x="1990725" y="323850"/>
                </a:lnTo>
              </a:path>
            </a:pathLst>
          </a:custGeom>
          <a:noFill/>
          <a:ln w="19050" cap="flat" cmpd="sng" algn="ctr">
            <a:solidFill>
              <a:schemeClr val="tx1"/>
            </a:solidFill>
            <a:prstDash val="solid"/>
          </a:ln>
          <a:effectLst/>
        </p:spPr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0" cap="none" spc="0" normalizeH="0" baseline="0" noProof="0" dirty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2" name="Freeform: Shape 17">
            <a:extLst>
              <a:ext uri="{FF2B5EF4-FFF2-40B4-BE49-F238E27FC236}">
                <a16:creationId xmlns:a16="http://schemas.microsoft.com/office/drawing/2014/main" id="{825475EF-1D15-419E-9464-AB7CBF76267B}"/>
              </a:ext>
            </a:extLst>
          </p:cNvPr>
          <p:cNvSpPr/>
          <p:nvPr/>
        </p:nvSpPr>
        <p:spPr>
          <a:xfrm>
            <a:off x="2052000" y="2830563"/>
            <a:ext cx="828000" cy="331673"/>
          </a:xfrm>
          <a:custGeom>
            <a:avLst/>
            <a:gdLst>
              <a:gd name="connsiteX0" fmla="*/ 0 w 1990725"/>
              <a:gd name="connsiteY0" fmla="*/ 323850 h 323850"/>
              <a:gd name="connsiteX1" fmla="*/ 1047750 w 1990725"/>
              <a:gd name="connsiteY1" fmla="*/ 0 h 323850"/>
              <a:gd name="connsiteX2" fmla="*/ 1990725 w 1990725"/>
              <a:gd name="connsiteY2" fmla="*/ 323850 h 323850"/>
              <a:gd name="connsiteX3" fmla="*/ 1990725 w 1990725"/>
              <a:gd name="connsiteY3" fmla="*/ 323850 h 323850"/>
              <a:gd name="connsiteX4" fmla="*/ 1990725 w 1990725"/>
              <a:gd name="connsiteY4" fmla="*/ 323850 h 3238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90725" h="323850">
                <a:moveTo>
                  <a:pt x="0" y="323850"/>
                </a:moveTo>
                <a:cubicBezTo>
                  <a:pt x="357981" y="161925"/>
                  <a:pt x="715963" y="0"/>
                  <a:pt x="1047750" y="0"/>
                </a:cubicBezTo>
                <a:cubicBezTo>
                  <a:pt x="1379537" y="0"/>
                  <a:pt x="1990725" y="323850"/>
                  <a:pt x="1990725" y="323850"/>
                </a:cubicBezTo>
                <a:lnTo>
                  <a:pt x="1990725" y="323850"/>
                </a:lnTo>
                <a:lnTo>
                  <a:pt x="1990725" y="323850"/>
                </a:lnTo>
              </a:path>
            </a:pathLst>
          </a:custGeom>
          <a:noFill/>
          <a:ln w="19050" cap="flat" cmpd="sng" algn="ctr">
            <a:solidFill>
              <a:schemeClr val="tx1"/>
            </a:solidFill>
            <a:prstDash val="solid"/>
          </a:ln>
          <a:effectLst/>
        </p:spPr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0" cap="none" spc="0" normalizeH="0" baseline="0" noProof="0" dirty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1" name="Speech Bubble: Rectangle with Corners Rounded 10">
            <a:extLst>
              <a:ext uri="{FF2B5EF4-FFF2-40B4-BE49-F238E27FC236}">
                <a16:creationId xmlns:a16="http://schemas.microsoft.com/office/drawing/2014/main" id="{A5209EEE-E1BD-4F2F-8E5D-A043EDA11F92}"/>
              </a:ext>
            </a:extLst>
          </p:cNvPr>
          <p:cNvSpPr/>
          <p:nvPr/>
        </p:nvSpPr>
        <p:spPr>
          <a:xfrm>
            <a:off x="2512870" y="1005840"/>
            <a:ext cx="3345233" cy="1234996"/>
          </a:xfrm>
          <a:prstGeom prst="wedgeEllipseCallout">
            <a:avLst>
              <a:gd name="adj1" fmla="val -18402"/>
              <a:gd name="adj2" fmla="val -7439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38100">
            <a:solidFill>
              <a:srgbClr val="004A76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  <a:softEdge rad="12700"/>
          </a:effectLst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14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1" i="0" u="none" strike="noStrike" kern="1200" cap="none" spc="0" normalizeH="0" baseline="0" noProof="0" dirty="0">
              <a:ln>
                <a:noFill/>
              </a:ln>
              <a:solidFill>
                <a:srgbClr val="253746"/>
              </a:solidFill>
              <a:effectLst/>
              <a:uLnTx/>
              <a:uFillTx/>
              <a:latin typeface="Myriad Pro Light" panose="020B0603030403020204" pitchFamily="34" charset="0"/>
              <a:ea typeface="+mn-ea"/>
              <a:cs typeface="+mn-cs"/>
            </a:endParaRPr>
          </a:p>
          <a:p>
            <a:pPr marL="0" marR="0" lvl="0" indent="0" algn="ctr" defTabSz="457200" rtl="0" eaLnBrk="1" fontAlgn="auto" latinLnBrk="0" hangingPunct="1">
              <a:lnSpc>
                <a:spcPct val="114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1" i="0" u="none" strike="noStrike" kern="1200" cap="none" spc="0" normalizeH="0" baseline="0" noProof="0" dirty="0">
                <a:ln>
                  <a:noFill/>
                </a:ln>
                <a:solidFill>
                  <a:srgbClr val="253746"/>
                </a:solidFill>
                <a:effectLst/>
                <a:uLnTx/>
                <a:uFillTx/>
                <a:latin typeface="Myriad Pro Light" panose="020B0603030403020204" pitchFamily="34" charset="0"/>
                <a:ea typeface="+mn-ea"/>
                <a:cs typeface="+mn-cs"/>
              </a:rPr>
              <a:t>Let’s find 10 × 5. How many hops this time?</a:t>
            </a:r>
          </a:p>
          <a:p>
            <a:pPr marL="0" marR="0" lvl="0" indent="0" algn="ctr" defTabSz="457200" rtl="0" eaLnBrk="1" fontAlgn="auto" latinLnBrk="0" hangingPunct="1">
              <a:lnSpc>
                <a:spcPct val="114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1" i="0" u="none" strike="noStrike" kern="1200" cap="none" spc="0" normalizeH="0" baseline="0" noProof="0" dirty="0">
                <a:ln>
                  <a:noFill/>
                </a:ln>
                <a:solidFill>
                  <a:srgbClr val="253746"/>
                </a:solidFill>
                <a:effectLst/>
                <a:uLnTx/>
                <a:uFillTx/>
                <a:latin typeface="Myriad Pro Light" panose="020B0603030403020204" pitchFamily="34" charset="0"/>
                <a:ea typeface="+mn-ea"/>
                <a:cs typeface="+mn-cs"/>
              </a:rPr>
              <a:t>Let’s count them.</a:t>
            </a:r>
          </a:p>
          <a:p>
            <a:pPr marL="0" marR="0" lvl="0" indent="0" algn="ctr" defTabSz="457200" rtl="0" eaLnBrk="1" fontAlgn="auto" latinLnBrk="0" hangingPunct="1">
              <a:lnSpc>
                <a:spcPct val="114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1" i="0" u="none" strike="noStrike" kern="1200" cap="none" spc="0" normalizeH="0" baseline="0" noProof="0" dirty="0">
              <a:ln>
                <a:noFill/>
              </a:ln>
              <a:solidFill>
                <a:srgbClr val="253746"/>
              </a:solidFill>
              <a:effectLst/>
              <a:uLnTx/>
              <a:uFillTx/>
              <a:latin typeface="Myriad Pro Light" panose="020B0603030403020204" pitchFamily="34" charset="0"/>
              <a:ea typeface="+mn-ea"/>
              <a:cs typeface="+mn-cs"/>
            </a:endParaRPr>
          </a:p>
        </p:txBody>
      </p:sp>
      <p:sp>
        <p:nvSpPr>
          <p:cNvPr id="16" name="Speech Bubble: Rectangle with Corners Rounded 10">
            <a:extLst>
              <a:ext uri="{FF2B5EF4-FFF2-40B4-BE49-F238E27FC236}">
                <a16:creationId xmlns:a16="http://schemas.microsoft.com/office/drawing/2014/main" id="{A5209EEE-E1BD-4F2F-8E5D-A043EDA11F92}"/>
              </a:ext>
            </a:extLst>
          </p:cNvPr>
          <p:cNvSpPr/>
          <p:nvPr/>
        </p:nvSpPr>
        <p:spPr>
          <a:xfrm>
            <a:off x="2626062" y="4153230"/>
            <a:ext cx="3723776" cy="1698930"/>
          </a:xfrm>
          <a:prstGeom prst="wedgeEllipseCallout">
            <a:avLst>
              <a:gd name="adj1" fmla="val 60655"/>
              <a:gd name="adj2" fmla="val 45070"/>
            </a:avLst>
          </a:prstGeom>
          <a:solidFill>
            <a:schemeClr val="accent5">
              <a:lumMod val="20000"/>
              <a:lumOff val="80000"/>
            </a:schemeClr>
          </a:solidFill>
          <a:ln w="38100">
            <a:solidFill>
              <a:srgbClr val="004A76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  <a:softEdge rad="12700"/>
          </a:effectLst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14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000" b="1" i="0" u="none" strike="noStrike" kern="1200" cap="none" spc="0" normalizeH="0" baseline="0" noProof="0" dirty="0">
                <a:ln>
                  <a:noFill/>
                </a:ln>
                <a:solidFill>
                  <a:srgbClr val="25374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How many beads is that altogether?</a:t>
            </a:r>
          </a:p>
          <a:p>
            <a:pPr marL="0" marR="0" lvl="0" indent="0" algn="ctr" defTabSz="457200" rtl="0" eaLnBrk="1" fontAlgn="auto" latinLnBrk="0" hangingPunct="1">
              <a:lnSpc>
                <a:spcPct val="114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000" b="1" i="0" u="none" strike="noStrike" kern="1200" cap="none" spc="0" normalizeH="0" baseline="0" noProof="0" dirty="0">
                <a:ln>
                  <a:noFill/>
                </a:ln>
                <a:solidFill>
                  <a:srgbClr val="25374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Count in 5s.</a:t>
            </a:r>
          </a:p>
        </p:txBody>
      </p:sp>
      <p:sp>
        <p:nvSpPr>
          <p:cNvPr id="17" name="Rectangle 16"/>
          <p:cNvSpPr/>
          <p:nvPr/>
        </p:nvSpPr>
        <p:spPr>
          <a:xfrm rot="10800000" flipH="1" flipV="1">
            <a:off x="6838545" y="3734896"/>
            <a:ext cx="2135115" cy="461665"/>
          </a:xfrm>
          <a:prstGeom prst="rect">
            <a:avLst/>
          </a:prstGeom>
          <a:solidFill>
            <a:schemeClr val="bg1"/>
          </a:solidFill>
          <a:ln w="15875">
            <a:solidFill>
              <a:schemeClr val="tx1"/>
            </a:solidFill>
          </a:ln>
          <a:effectLst>
            <a:outerShdw blurRad="50800" dist="38100" dir="6000000" algn="t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1" i="0" u="none" strike="noStrike" kern="1200" cap="none" spc="0" normalizeH="0" baseline="0" noProof="0" dirty="0">
                <a:ln>
                  <a:noFill/>
                </a:ln>
                <a:solidFill>
                  <a:srgbClr val="253746"/>
                </a:solidFill>
                <a:effectLst/>
                <a:uLnTx/>
                <a:uFillTx/>
                <a:latin typeface="Myriad Pro Light" panose="020B0603030403020204" pitchFamily="34" charset="0"/>
                <a:ea typeface="+mn-ea"/>
                <a:cs typeface="+mn-cs"/>
              </a:rPr>
              <a:t>10 × 5 = 50</a:t>
            </a:r>
          </a:p>
        </p:txBody>
      </p:sp>
      <p:sp>
        <p:nvSpPr>
          <p:cNvPr id="21" name="Freeform: Shape 17">
            <a:extLst>
              <a:ext uri="{FF2B5EF4-FFF2-40B4-BE49-F238E27FC236}">
                <a16:creationId xmlns:a16="http://schemas.microsoft.com/office/drawing/2014/main" id="{825475EF-1D15-419E-9464-AB7CBF76267B}"/>
              </a:ext>
            </a:extLst>
          </p:cNvPr>
          <p:cNvSpPr/>
          <p:nvPr/>
        </p:nvSpPr>
        <p:spPr>
          <a:xfrm>
            <a:off x="2880000" y="2844000"/>
            <a:ext cx="853200" cy="331673"/>
          </a:xfrm>
          <a:custGeom>
            <a:avLst/>
            <a:gdLst>
              <a:gd name="connsiteX0" fmla="*/ 0 w 1990725"/>
              <a:gd name="connsiteY0" fmla="*/ 323850 h 323850"/>
              <a:gd name="connsiteX1" fmla="*/ 1047750 w 1990725"/>
              <a:gd name="connsiteY1" fmla="*/ 0 h 323850"/>
              <a:gd name="connsiteX2" fmla="*/ 1990725 w 1990725"/>
              <a:gd name="connsiteY2" fmla="*/ 323850 h 323850"/>
              <a:gd name="connsiteX3" fmla="*/ 1990725 w 1990725"/>
              <a:gd name="connsiteY3" fmla="*/ 323850 h 323850"/>
              <a:gd name="connsiteX4" fmla="*/ 1990725 w 1990725"/>
              <a:gd name="connsiteY4" fmla="*/ 323850 h 3238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90725" h="323850">
                <a:moveTo>
                  <a:pt x="0" y="323850"/>
                </a:moveTo>
                <a:cubicBezTo>
                  <a:pt x="357981" y="161925"/>
                  <a:pt x="715963" y="0"/>
                  <a:pt x="1047750" y="0"/>
                </a:cubicBezTo>
                <a:cubicBezTo>
                  <a:pt x="1379537" y="0"/>
                  <a:pt x="1990725" y="323850"/>
                  <a:pt x="1990725" y="323850"/>
                </a:cubicBezTo>
                <a:lnTo>
                  <a:pt x="1990725" y="323850"/>
                </a:lnTo>
                <a:lnTo>
                  <a:pt x="1990725" y="323850"/>
                </a:lnTo>
              </a:path>
            </a:pathLst>
          </a:custGeom>
          <a:noFill/>
          <a:ln w="19050" cap="flat" cmpd="sng" algn="ctr">
            <a:solidFill>
              <a:schemeClr val="tx1"/>
            </a:solidFill>
            <a:prstDash val="solid"/>
          </a:ln>
          <a:effectLst/>
        </p:spPr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0" cap="none" spc="0" normalizeH="0" baseline="0" noProof="0" dirty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2" name="Freeform: Shape 17">
            <a:extLst>
              <a:ext uri="{FF2B5EF4-FFF2-40B4-BE49-F238E27FC236}">
                <a16:creationId xmlns:a16="http://schemas.microsoft.com/office/drawing/2014/main" id="{825475EF-1D15-419E-9464-AB7CBF76267B}"/>
              </a:ext>
            </a:extLst>
          </p:cNvPr>
          <p:cNvSpPr/>
          <p:nvPr/>
        </p:nvSpPr>
        <p:spPr>
          <a:xfrm>
            <a:off x="3744000" y="2830563"/>
            <a:ext cx="828000" cy="331673"/>
          </a:xfrm>
          <a:custGeom>
            <a:avLst/>
            <a:gdLst>
              <a:gd name="connsiteX0" fmla="*/ 0 w 1990725"/>
              <a:gd name="connsiteY0" fmla="*/ 323850 h 323850"/>
              <a:gd name="connsiteX1" fmla="*/ 1047750 w 1990725"/>
              <a:gd name="connsiteY1" fmla="*/ 0 h 323850"/>
              <a:gd name="connsiteX2" fmla="*/ 1990725 w 1990725"/>
              <a:gd name="connsiteY2" fmla="*/ 323850 h 323850"/>
              <a:gd name="connsiteX3" fmla="*/ 1990725 w 1990725"/>
              <a:gd name="connsiteY3" fmla="*/ 323850 h 323850"/>
              <a:gd name="connsiteX4" fmla="*/ 1990725 w 1990725"/>
              <a:gd name="connsiteY4" fmla="*/ 323850 h 3238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90725" h="323850">
                <a:moveTo>
                  <a:pt x="0" y="323850"/>
                </a:moveTo>
                <a:cubicBezTo>
                  <a:pt x="357981" y="161925"/>
                  <a:pt x="715963" y="0"/>
                  <a:pt x="1047750" y="0"/>
                </a:cubicBezTo>
                <a:cubicBezTo>
                  <a:pt x="1379537" y="0"/>
                  <a:pt x="1990725" y="323850"/>
                  <a:pt x="1990725" y="323850"/>
                </a:cubicBezTo>
                <a:lnTo>
                  <a:pt x="1990725" y="323850"/>
                </a:lnTo>
                <a:lnTo>
                  <a:pt x="1990725" y="323850"/>
                </a:lnTo>
              </a:path>
            </a:pathLst>
          </a:custGeom>
          <a:noFill/>
          <a:ln w="19050" cap="flat" cmpd="sng" algn="ctr">
            <a:solidFill>
              <a:schemeClr val="tx1"/>
            </a:solidFill>
            <a:prstDash val="solid"/>
          </a:ln>
          <a:effectLst/>
        </p:spPr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0" cap="none" spc="0" normalizeH="0" baseline="0" noProof="0" dirty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3" name="Freeform: Shape 17">
            <a:extLst>
              <a:ext uri="{FF2B5EF4-FFF2-40B4-BE49-F238E27FC236}">
                <a16:creationId xmlns:a16="http://schemas.microsoft.com/office/drawing/2014/main" id="{825475EF-1D15-419E-9464-AB7CBF76267B}"/>
              </a:ext>
            </a:extLst>
          </p:cNvPr>
          <p:cNvSpPr/>
          <p:nvPr/>
        </p:nvSpPr>
        <p:spPr>
          <a:xfrm>
            <a:off x="4572000" y="2830563"/>
            <a:ext cx="826650" cy="331673"/>
          </a:xfrm>
          <a:custGeom>
            <a:avLst/>
            <a:gdLst>
              <a:gd name="connsiteX0" fmla="*/ 0 w 1990725"/>
              <a:gd name="connsiteY0" fmla="*/ 323850 h 323850"/>
              <a:gd name="connsiteX1" fmla="*/ 1047750 w 1990725"/>
              <a:gd name="connsiteY1" fmla="*/ 0 h 323850"/>
              <a:gd name="connsiteX2" fmla="*/ 1990725 w 1990725"/>
              <a:gd name="connsiteY2" fmla="*/ 323850 h 323850"/>
              <a:gd name="connsiteX3" fmla="*/ 1990725 w 1990725"/>
              <a:gd name="connsiteY3" fmla="*/ 323850 h 323850"/>
              <a:gd name="connsiteX4" fmla="*/ 1990725 w 1990725"/>
              <a:gd name="connsiteY4" fmla="*/ 323850 h 3238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90725" h="323850">
                <a:moveTo>
                  <a:pt x="0" y="323850"/>
                </a:moveTo>
                <a:cubicBezTo>
                  <a:pt x="357981" y="161925"/>
                  <a:pt x="715963" y="0"/>
                  <a:pt x="1047750" y="0"/>
                </a:cubicBezTo>
                <a:cubicBezTo>
                  <a:pt x="1379537" y="0"/>
                  <a:pt x="1990725" y="323850"/>
                  <a:pt x="1990725" y="323850"/>
                </a:cubicBezTo>
                <a:lnTo>
                  <a:pt x="1990725" y="323850"/>
                </a:lnTo>
                <a:lnTo>
                  <a:pt x="1990725" y="323850"/>
                </a:lnTo>
              </a:path>
            </a:pathLst>
          </a:custGeom>
          <a:noFill/>
          <a:ln w="19050" cap="flat" cmpd="sng" algn="ctr">
            <a:solidFill>
              <a:schemeClr val="tx1"/>
            </a:solidFill>
            <a:prstDash val="solid"/>
          </a:ln>
          <a:effectLst/>
        </p:spPr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0" cap="none" spc="0" normalizeH="0" baseline="0" noProof="0" dirty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5" name="Freeform: Shape 17">
            <a:extLst>
              <a:ext uri="{FF2B5EF4-FFF2-40B4-BE49-F238E27FC236}">
                <a16:creationId xmlns:a16="http://schemas.microsoft.com/office/drawing/2014/main" id="{825475EF-1D15-419E-9464-AB7CBF76267B}"/>
              </a:ext>
            </a:extLst>
          </p:cNvPr>
          <p:cNvSpPr/>
          <p:nvPr/>
        </p:nvSpPr>
        <p:spPr>
          <a:xfrm>
            <a:off x="5398650" y="2824682"/>
            <a:ext cx="828000" cy="331673"/>
          </a:xfrm>
          <a:custGeom>
            <a:avLst/>
            <a:gdLst>
              <a:gd name="connsiteX0" fmla="*/ 0 w 1990725"/>
              <a:gd name="connsiteY0" fmla="*/ 323850 h 323850"/>
              <a:gd name="connsiteX1" fmla="*/ 1047750 w 1990725"/>
              <a:gd name="connsiteY1" fmla="*/ 0 h 323850"/>
              <a:gd name="connsiteX2" fmla="*/ 1990725 w 1990725"/>
              <a:gd name="connsiteY2" fmla="*/ 323850 h 323850"/>
              <a:gd name="connsiteX3" fmla="*/ 1990725 w 1990725"/>
              <a:gd name="connsiteY3" fmla="*/ 323850 h 323850"/>
              <a:gd name="connsiteX4" fmla="*/ 1990725 w 1990725"/>
              <a:gd name="connsiteY4" fmla="*/ 323850 h 3238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90725" h="323850">
                <a:moveTo>
                  <a:pt x="0" y="323850"/>
                </a:moveTo>
                <a:cubicBezTo>
                  <a:pt x="357981" y="161925"/>
                  <a:pt x="715963" y="0"/>
                  <a:pt x="1047750" y="0"/>
                </a:cubicBezTo>
                <a:cubicBezTo>
                  <a:pt x="1379537" y="0"/>
                  <a:pt x="1990725" y="323850"/>
                  <a:pt x="1990725" y="323850"/>
                </a:cubicBezTo>
                <a:lnTo>
                  <a:pt x="1990725" y="323850"/>
                </a:lnTo>
                <a:lnTo>
                  <a:pt x="1990725" y="323850"/>
                </a:lnTo>
              </a:path>
            </a:pathLst>
          </a:custGeom>
          <a:noFill/>
          <a:ln w="19050" cap="flat" cmpd="sng" algn="ctr">
            <a:solidFill>
              <a:schemeClr val="tx1"/>
            </a:solidFill>
            <a:prstDash val="solid"/>
          </a:ln>
          <a:effectLst/>
        </p:spPr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0" cap="none" spc="0" normalizeH="0" baseline="0" noProof="0" dirty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8" name="Freeform: Shape 17">
            <a:extLst>
              <a:ext uri="{FF2B5EF4-FFF2-40B4-BE49-F238E27FC236}">
                <a16:creationId xmlns:a16="http://schemas.microsoft.com/office/drawing/2014/main" id="{825475EF-1D15-419E-9464-AB7CBF76267B}"/>
              </a:ext>
            </a:extLst>
          </p:cNvPr>
          <p:cNvSpPr/>
          <p:nvPr/>
        </p:nvSpPr>
        <p:spPr>
          <a:xfrm>
            <a:off x="6226650" y="2838119"/>
            <a:ext cx="853200" cy="331673"/>
          </a:xfrm>
          <a:custGeom>
            <a:avLst/>
            <a:gdLst>
              <a:gd name="connsiteX0" fmla="*/ 0 w 1990725"/>
              <a:gd name="connsiteY0" fmla="*/ 323850 h 323850"/>
              <a:gd name="connsiteX1" fmla="*/ 1047750 w 1990725"/>
              <a:gd name="connsiteY1" fmla="*/ 0 h 323850"/>
              <a:gd name="connsiteX2" fmla="*/ 1990725 w 1990725"/>
              <a:gd name="connsiteY2" fmla="*/ 323850 h 323850"/>
              <a:gd name="connsiteX3" fmla="*/ 1990725 w 1990725"/>
              <a:gd name="connsiteY3" fmla="*/ 323850 h 323850"/>
              <a:gd name="connsiteX4" fmla="*/ 1990725 w 1990725"/>
              <a:gd name="connsiteY4" fmla="*/ 323850 h 3238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90725" h="323850">
                <a:moveTo>
                  <a:pt x="0" y="323850"/>
                </a:moveTo>
                <a:cubicBezTo>
                  <a:pt x="357981" y="161925"/>
                  <a:pt x="715963" y="0"/>
                  <a:pt x="1047750" y="0"/>
                </a:cubicBezTo>
                <a:cubicBezTo>
                  <a:pt x="1379537" y="0"/>
                  <a:pt x="1990725" y="323850"/>
                  <a:pt x="1990725" y="323850"/>
                </a:cubicBezTo>
                <a:lnTo>
                  <a:pt x="1990725" y="323850"/>
                </a:lnTo>
                <a:lnTo>
                  <a:pt x="1990725" y="323850"/>
                </a:lnTo>
              </a:path>
            </a:pathLst>
          </a:custGeom>
          <a:noFill/>
          <a:ln w="19050" cap="flat" cmpd="sng" algn="ctr">
            <a:solidFill>
              <a:schemeClr val="tx1"/>
            </a:solidFill>
            <a:prstDash val="solid"/>
          </a:ln>
          <a:effectLst/>
        </p:spPr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0" cap="none" spc="0" normalizeH="0" baseline="0" noProof="0" dirty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9" name="Freeform: Shape 17">
            <a:extLst>
              <a:ext uri="{FF2B5EF4-FFF2-40B4-BE49-F238E27FC236}">
                <a16:creationId xmlns:a16="http://schemas.microsoft.com/office/drawing/2014/main" id="{825475EF-1D15-419E-9464-AB7CBF76267B}"/>
              </a:ext>
            </a:extLst>
          </p:cNvPr>
          <p:cNvSpPr/>
          <p:nvPr/>
        </p:nvSpPr>
        <p:spPr>
          <a:xfrm>
            <a:off x="7090650" y="2824682"/>
            <a:ext cx="828000" cy="331673"/>
          </a:xfrm>
          <a:custGeom>
            <a:avLst/>
            <a:gdLst>
              <a:gd name="connsiteX0" fmla="*/ 0 w 1990725"/>
              <a:gd name="connsiteY0" fmla="*/ 323850 h 323850"/>
              <a:gd name="connsiteX1" fmla="*/ 1047750 w 1990725"/>
              <a:gd name="connsiteY1" fmla="*/ 0 h 323850"/>
              <a:gd name="connsiteX2" fmla="*/ 1990725 w 1990725"/>
              <a:gd name="connsiteY2" fmla="*/ 323850 h 323850"/>
              <a:gd name="connsiteX3" fmla="*/ 1990725 w 1990725"/>
              <a:gd name="connsiteY3" fmla="*/ 323850 h 323850"/>
              <a:gd name="connsiteX4" fmla="*/ 1990725 w 1990725"/>
              <a:gd name="connsiteY4" fmla="*/ 323850 h 3238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90725" h="323850">
                <a:moveTo>
                  <a:pt x="0" y="323850"/>
                </a:moveTo>
                <a:cubicBezTo>
                  <a:pt x="357981" y="161925"/>
                  <a:pt x="715963" y="0"/>
                  <a:pt x="1047750" y="0"/>
                </a:cubicBezTo>
                <a:cubicBezTo>
                  <a:pt x="1379537" y="0"/>
                  <a:pt x="1990725" y="323850"/>
                  <a:pt x="1990725" y="323850"/>
                </a:cubicBezTo>
                <a:lnTo>
                  <a:pt x="1990725" y="323850"/>
                </a:lnTo>
                <a:lnTo>
                  <a:pt x="1990725" y="323850"/>
                </a:lnTo>
              </a:path>
            </a:pathLst>
          </a:custGeom>
          <a:noFill/>
          <a:ln w="19050" cap="flat" cmpd="sng" algn="ctr">
            <a:solidFill>
              <a:schemeClr val="tx1"/>
            </a:solidFill>
            <a:prstDash val="solid"/>
          </a:ln>
          <a:effectLst/>
        </p:spPr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0" cap="none" spc="0" normalizeH="0" baseline="0" noProof="0" dirty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0" name="Freeform: Shape 17">
            <a:extLst>
              <a:ext uri="{FF2B5EF4-FFF2-40B4-BE49-F238E27FC236}">
                <a16:creationId xmlns:a16="http://schemas.microsoft.com/office/drawing/2014/main" id="{825475EF-1D15-419E-9464-AB7CBF76267B}"/>
              </a:ext>
            </a:extLst>
          </p:cNvPr>
          <p:cNvSpPr/>
          <p:nvPr/>
        </p:nvSpPr>
        <p:spPr>
          <a:xfrm>
            <a:off x="7918650" y="2824682"/>
            <a:ext cx="826650" cy="331673"/>
          </a:xfrm>
          <a:custGeom>
            <a:avLst/>
            <a:gdLst>
              <a:gd name="connsiteX0" fmla="*/ 0 w 1990725"/>
              <a:gd name="connsiteY0" fmla="*/ 323850 h 323850"/>
              <a:gd name="connsiteX1" fmla="*/ 1047750 w 1990725"/>
              <a:gd name="connsiteY1" fmla="*/ 0 h 323850"/>
              <a:gd name="connsiteX2" fmla="*/ 1990725 w 1990725"/>
              <a:gd name="connsiteY2" fmla="*/ 323850 h 323850"/>
              <a:gd name="connsiteX3" fmla="*/ 1990725 w 1990725"/>
              <a:gd name="connsiteY3" fmla="*/ 323850 h 323850"/>
              <a:gd name="connsiteX4" fmla="*/ 1990725 w 1990725"/>
              <a:gd name="connsiteY4" fmla="*/ 323850 h 3238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90725" h="323850">
                <a:moveTo>
                  <a:pt x="0" y="323850"/>
                </a:moveTo>
                <a:cubicBezTo>
                  <a:pt x="357981" y="161925"/>
                  <a:pt x="715963" y="0"/>
                  <a:pt x="1047750" y="0"/>
                </a:cubicBezTo>
                <a:cubicBezTo>
                  <a:pt x="1379537" y="0"/>
                  <a:pt x="1990725" y="323850"/>
                  <a:pt x="1990725" y="323850"/>
                </a:cubicBezTo>
                <a:lnTo>
                  <a:pt x="1990725" y="323850"/>
                </a:lnTo>
                <a:lnTo>
                  <a:pt x="1990725" y="323850"/>
                </a:lnTo>
              </a:path>
            </a:pathLst>
          </a:custGeom>
          <a:noFill/>
          <a:ln w="19050" cap="flat" cmpd="sng" algn="ctr">
            <a:solidFill>
              <a:schemeClr val="tx1"/>
            </a:solidFill>
            <a:prstDash val="solid"/>
          </a:ln>
          <a:effectLst/>
        </p:spPr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0" cap="none" spc="0" normalizeH="0" baseline="0" noProof="0" dirty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1AF16A97-FF62-4CA5-9271-C4B44E808A7E}"/>
              </a:ext>
            </a:extLst>
          </p:cNvPr>
          <p:cNvSpPr txBox="1"/>
          <p:nvPr/>
        </p:nvSpPr>
        <p:spPr>
          <a:xfrm>
            <a:off x="116681" y="138645"/>
            <a:ext cx="893353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buClr>
                <a:srgbClr val="EA7600"/>
              </a:buClr>
              <a:buSzPct val="120000"/>
            </a:pPr>
            <a:r>
              <a:rPr kumimoji="0" lang="en-GB" sz="2000" b="1" i="0" u="none" strike="noStrike" kern="1200" cap="none" spc="0" normalizeH="0" baseline="0" noProof="0" dirty="0">
                <a:ln>
                  <a:noFill/>
                </a:ln>
                <a:solidFill>
                  <a:srgbClr val="25374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Day 1: </a:t>
            </a:r>
            <a:r>
              <a:rPr lang="en-GB" b="1" dirty="0">
                <a:solidFill>
                  <a:srgbClr val="FF481D"/>
                </a:solidFill>
                <a:latin typeface="Times New Roman" panose="02020603050405020304" pitchFamily="18" charset="0"/>
              </a:rPr>
              <a:t>I can multiply by 5s using bead lines. </a:t>
            </a:r>
            <a:r>
              <a:rPr lang="en-GB" b="1" dirty="0">
                <a:solidFill>
                  <a:srgbClr val="FF0000"/>
                </a:solidFill>
                <a:latin typeface="Times New Roman" panose="02020603050405020304" pitchFamily="18" charset="0"/>
              </a:rPr>
              <a:t>I can use the 4 x to learn the 8 x. </a:t>
            </a:r>
            <a:endParaRPr kumimoji="0" lang="en-GB" sz="2000" b="1" i="0" u="none" strike="noStrike" kern="1200" cap="none" spc="0" normalizeH="0" baseline="0" noProof="0" dirty="0">
              <a:ln>
                <a:noFill/>
              </a:ln>
              <a:solidFill>
                <a:srgbClr val="3A1DB3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3381411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"/>
                            </p:stCondLst>
                            <p:childTnLst>
                              <p:par>
                                <p:cTn id="1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000"/>
                            </p:stCondLst>
                            <p:childTnLst>
                              <p:par>
                                <p:cTn id="2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4000"/>
                            </p:stCondLst>
                            <p:childTnLst>
                              <p:par>
                                <p:cTn id="3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5000"/>
                            </p:stCondLst>
                            <p:childTnLst>
                              <p:par>
                                <p:cTn id="3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6000"/>
                            </p:stCondLst>
                            <p:childTnLst>
                              <p:par>
                                <p:cTn id="3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7000"/>
                            </p:stCondLst>
                            <p:childTnLst>
                              <p:par>
                                <p:cTn id="4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8000"/>
                            </p:stCondLst>
                            <p:childTnLst>
                              <p:par>
                                <p:cTn id="4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9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9000"/>
                            </p:stCondLst>
                            <p:childTnLst>
                              <p:par>
                                <p:cTn id="5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3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31" grpId="0" animBg="1"/>
      <p:bldP spid="32" grpId="0" animBg="1"/>
      <p:bldP spid="11" grpId="0" animBg="1"/>
      <p:bldP spid="16" grpId="0" animBg="1"/>
      <p:bldP spid="17" grpId="0" animBg="1"/>
      <p:bldP spid="21" grpId="0" animBg="1"/>
      <p:bldP spid="22" grpId="0" animBg="1"/>
      <p:bldP spid="23" grpId="0" animBg="1"/>
      <p:bldP spid="15" grpId="0" animBg="1"/>
      <p:bldP spid="18" grpId="0" animBg="1"/>
      <p:bldP spid="19" grpId="0" animBg="1"/>
      <p:bldP spid="20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hlinkClick r:id="rId5"/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21919" y="118586"/>
            <a:ext cx="8879841" cy="6237765"/>
          </a:xfrm>
          <a:prstGeom prst="rect">
            <a:avLst/>
          </a:prstGeom>
        </p:spPr>
      </p:pic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Year 2/3</a:t>
            </a:r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A0EE811-478C-4958-8104-2A70B5A19611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10</a:t>
            </a:fld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explaining dice activity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7836038" y="441325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857732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9749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lide Number Placeholder 9">
            <a:extLst>
              <a:ext uri="{FF2B5EF4-FFF2-40B4-BE49-F238E27FC236}">
                <a16:creationId xmlns:a16="http://schemas.microsoft.com/office/drawing/2014/main" id="{ECEC2F06-FA07-421C-9E8C-C3D9827F8F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A0EE811-478C-4958-8104-2A70B5A19611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srgbClr val="EA76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11</a:t>
            </a:fld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srgbClr val="EA76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Footer Placeholder 1">
            <a:extLst>
              <a:ext uri="{FF2B5EF4-FFF2-40B4-BE49-F238E27FC236}">
                <a16:creationId xmlns:a16="http://schemas.microsoft.com/office/drawing/2014/main" id="{6E6E7435-766E-44DA-9E64-580F9F209CE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5305926" y="6367376"/>
            <a:ext cx="3723776" cy="365125"/>
          </a:xfrm>
        </p:spPr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200" b="0" i="0" u="none" strike="noStrike" kern="1200" cap="none" spc="0" normalizeH="0" baseline="0" noProof="0" dirty="0">
                <a:ln>
                  <a:noFill/>
                </a:ln>
                <a:solidFill>
                  <a:srgbClr val="EA76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Year 2/3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10F959D5-96A1-4829-ACF4-64962A682982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96741" y="91310"/>
            <a:ext cx="8770164" cy="461885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E80046DC-126E-4F96-B250-270E20AF91CB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53823" y="4834688"/>
            <a:ext cx="8655999" cy="1184374"/>
          </a:xfrm>
          <a:prstGeom prst="rect">
            <a:avLst/>
          </a:prstGeom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grpSp>
        <p:nvGrpSpPr>
          <p:cNvPr id="11" name="Group 10"/>
          <p:cNvGrpSpPr/>
          <p:nvPr/>
        </p:nvGrpSpPr>
        <p:grpSpPr>
          <a:xfrm>
            <a:off x="6988292" y="1431125"/>
            <a:ext cx="1713640" cy="1160976"/>
            <a:chOff x="1834709" y="4015907"/>
            <a:chExt cx="1606379" cy="952832"/>
          </a:xfrm>
        </p:grpSpPr>
        <p:sp>
          <p:nvSpPr>
            <p:cNvPr id="14" name="Rounded Rectangle 13"/>
            <p:cNvSpPr/>
            <p:nvPr/>
          </p:nvSpPr>
          <p:spPr>
            <a:xfrm>
              <a:off x="1834709" y="4015907"/>
              <a:ext cx="1606379" cy="495328"/>
            </a:xfrm>
            <a:prstGeom prst="roundRect">
              <a:avLst>
                <a:gd name="adj" fmla="val 42473"/>
              </a:avLst>
            </a:prstGeom>
            <a:solidFill>
              <a:schemeClr val="bg1"/>
            </a:solidFill>
            <a:ln w="28575">
              <a:solidFill>
                <a:srgbClr val="FFC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24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rPr>
                <a:t>Challenge</a:t>
              </a:r>
              <a:endParaRPr kumimoji="0" lang="en-GB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pic>
          <p:nvPicPr>
            <p:cNvPr id="15" name="Picture 2" descr="Related image"/>
            <p:cNvPicPr>
              <a:picLocks noChangeAspect="1" noChangeArrowheads="1"/>
            </p:cNvPicPr>
            <p:nvPr/>
          </p:nvPicPr>
          <p:blipFill>
            <a:blip r:embed="rId7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 rot="1944755">
              <a:off x="2150897" y="4363258"/>
              <a:ext cx="388517" cy="60548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pic>
        <p:nvPicPr>
          <p:cNvPr id="3" name="Recording (4)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6988292" y="143536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311046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3" dur="36927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audio>
              <p:cMediaNode vol="80000">
                <p:cTn id="1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A0EE811-478C-4958-8104-2A70B5A19611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srgbClr val="EA76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12</a:t>
            </a:fld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srgbClr val="EA76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200" b="0" i="0" u="none" strike="noStrike" kern="1200" cap="none" spc="0" normalizeH="0" baseline="0" noProof="0" dirty="0">
                <a:ln>
                  <a:noFill/>
                </a:ln>
                <a:solidFill>
                  <a:srgbClr val="EA76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Year 2/3</a:t>
            </a:r>
          </a:p>
        </p:txBody>
      </p:sp>
      <p:sp>
        <p:nvSpPr>
          <p:cNvPr id="10" name="Rectangle 9"/>
          <p:cNvSpPr/>
          <p:nvPr/>
        </p:nvSpPr>
        <p:spPr>
          <a:xfrm>
            <a:off x="2497485" y="1255816"/>
            <a:ext cx="1906057" cy="4648200"/>
          </a:xfrm>
          <a:prstGeom prst="rect">
            <a:avLst/>
          </a:prstGeom>
          <a:solidFill>
            <a:schemeClr val="bg1"/>
          </a:solidFill>
          <a:ln w="15875">
            <a:solidFill>
              <a:schemeClr val="tx1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2862853" y="1327816"/>
            <a:ext cx="80823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1 × 4 =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3546853" y="1327816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4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2862853" y="1687816"/>
            <a:ext cx="80823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2 × 4 =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3546853" y="1687816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8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2862853" y="2047816"/>
            <a:ext cx="80823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3 × 4 =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3546853" y="2047816"/>
            <a:ext cx="41870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12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2862853" y="2407816"/>
            <a:ext cx="80823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4 × 4 =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3546853" y="2407816"/>
            <a:ext cx="41870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16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2862853" y="2767816"/>
            <a:ext cx="80823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5 × 4 =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3546853" y="2767816"/>
            <a:ext cx="41870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20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2862853" y="3127816"/>
            <a:ext cx="80823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6 × 4 =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3546853" y="3127816"/>
            <a:ext cx="41870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24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2862853" y="3487816"/>
            <a:ext cx="80823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7 × 4 =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3546853" y="3487816"/>
            <a:ext cx="41870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28</a:t>
            </a:r>
          </a:p>
        </p:txBody>
      </p:sp>
      <p:sp>
        <p:nvSpPr>
          <p:cNvPr id="30" name="TextBox 29"/>
          <p:cNvSpPr txBox="1"/>
          <p:nvPr/>
        </p:nvSpPr>
        <p:spPr>
          <a:xfrm>
            <a:off x="2862853" y="3847816"/>
            <a:ext cx="80823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8 × 4 =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3546853" y="3847816"/>
            <a:ext cx="41870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32</a:t>
            </a:r>
          </a:p>
        </p:txBody>
      </p:sp>
      <p:sp>
        <p:nvSpPr>
          <p:cNvPr id="32" name="TextBox 31"/>
          <p:cNvSpPr txBox="1"/>
          <p:nvPr/>
        </p:nvSpPr>
        <p:spPr>
          <a:xfrm>
            <a:off x="2862853" y="4207816"/>
            <a:ext cx="80823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9 × 4 =</a:t>
            </a:r>
          </a:p>
        </p:txBody>
      </p:sp>
      <p:sp>
        <p:nvSpPr>
          <p:cNvPr id="33" name="TextBox 32"/>
          <p:cNvSpPr txBox="1"/>
          <p:nvPr/>
        </p:nvSpPr>
        <p:spPr>
          <a:xfrm>
            <a:off x="3546853" y="4207816"/>
            <a:ext cx="41870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36</a:t>
            </a:r>
          </a:p>
        </p:txBody>
      </p:sp>
      <p:sp>
        <p:nvSpPr>
          <p:cNvPr id="34" name="TextBox 33"/>
          <p:cNvSpPr txBox="1"/>
          <p:nvPr/>
        </p:nvSpPr>
        <p:spPr>
          <a:xfrm>
            <a:off x="2754853" y="4567816"/>
            <a:ext cx="92525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10 × 4 =</a:t>
            </a:r>
          </a:p>
        </p:txBody>
      </p:sp>
      <p:sp>
        <p:nvSpPr>
          <p:cNvPr id="35" name="TextBox 34"/>
          <p:cNvSpPr txBox="1"/>
          <p:nvPr/>
        </p:nvSpPr>
        <p:spPr>
          <a:xfrm>
            <a:off x="3546853" y="4567816"/>
            <a:ext cx="41870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40</a:t>
            </a:r>
          </a:p>
        </p:txBody>
      </p:sp>
      <p:sp>
        <p:nvSpPr>
          <p:cNvPr id="36" name="TextBox 35"/>
          <p:cNvSpPr txBox="1"/>
          <p:nvPr/>
        </p:nvSpPr>
        <p:spPr>
          <a:xfrm>
            <a:off x="2754853" y="4927816"/>
            <a:ext cx="92525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11 × 4 =</a:t>
            </a:r>
          </a:p>
        </p:txBody>
      </p:sp>
      <p:sp>
        <p:nvSpPr>
          <p:cNvPr id="37" name="TextBox 36"/>
          <p:cNvSpPr txBox="1"/>
          <p:nvPr/>
        </p:nvSpPr>
        <p:spPr>
          <a:xfrm>
            <a:off x="3546853" y="4927816"/>
            <a:ext cx="41870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44</a:t>
            </a:r>
          </a:p>
        </p:txBody>
      </p:sp>
      <p:sp>
        <p:nvSpPr>
          <p:cNvPr id="38" name="TextBox 37"/>
          <p:cNvSpPr txBox="1"/>
          <p:nvPr/>
        </p:nvSpPr>
        <p:spPr>
          <a:xfrm>
            <a:off x="2754853" y="5287816"/>
            <a:ext cx="92525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12 × 4 =</a:t>
            </a:r>
          </a:p>
        </p:txBody>
      </p:sp>
      <p:sp>
        <p:nvSpPr>
          <p:cNvPr id="39" name="TextBox 38"/>
          <p:cNvSpPr txBox="1"/>
          <p:nvPr/>
        </p:nvSpPr>
        <p:spPr>
          <a:xfrm>
            <a:off x="3546853" y="5287816"/>
            <a:ext cx="41870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48</a:t>
            </a:r>
          </a:p>
        </p:txBody>
      </p:sp>
      <p:sp>
        <p:nvSpPr>
          <p:cNvPr id="41" name="Rectangle 40"/>
          <p:cNvSpPr/>
          <p:nvPr/>
        </p:nvSpPr>
        <p:spPr>
          <a:xfrm>
            <a:off x="5207726" y="1255816"/>
            <a:ext cx="1906057" cy="4648200"/>
          </a:xfrm>
          <a:prstGeom prst="rect">
            <a:avLst/>
          </a:prstGeom>
          <a:solidFill>
            <a:schemeClr val="bg1"/>
          </a:solidFill>
          <a:ln w="15875">
            <a:solidFill>
              <a:schemeClr val="tx1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2" name="TextBox 41"/>
          <p:cNvSpPr txBox="1"/>
          <p:nvPr/>
        </p:nvSpPr>
        <p:spPr>
          <a:xfrm>
            <a:off x="5573094" y="1327816"/>
            <a:ext cx="80823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1 × 8 =</a:t>
            </a:r>
          </a:p>
        </p:txBody>
      </p:sp>
      <p:sp>
        <p:nvSpPr>
          <p:cNvPr id="43" name="TextBox 42"/>
          <p:cNvSpPr txBox="1"/>
          <p:nvPr/>
        </p:nvSpPr>
        <p:spPr>
          <a:xfrm>
            <a:off x="6257094" y="1327816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8</a:t>
            </a:r>
          </a:p>
        </p:txBody>
      </p:sp>
      <p:sp>
        <p:nvSpPr>
          <p:cNvPr id="44" name="TextBox 43"/>
          <p:cNvSpPr txBox="1"/>
          <p:nvPr/>
        </p:nvSpPr>
        <p:spPr>
          <a:xfrm>
            <a:off x="5573094" y="1687816"/>
            <a:ext cx="80823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2 × 8 =</a:t>
            </a:r>
          </a:p>
        </p:txBody>
      </p:sp>
      <p:sp>
        <p:nvSpPr>
          <p:cNvPr id="45" name="TextBox 44"/>
          <p:cNvSpPr txBox="1"/>
          <p:nvPr/>
        </p:nvSpPr>
        <p:spPr>
          <a:xfrm>
            <a:off x="6257094" y="1687816"/>
            <a:ext cx="41870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16</a:t>
            </a:r>
          </a:p>
        </p:txBody>
      </p:sp>
      <p:sp>
        <p:nvSpPr>
          <p:cNvPr id="46" name="TextBox 45"/>
          <p:cNvSpPr txBox="1"/>
          <p:nvPr/>
        </p:nvSpPr>
        <p:spPr>
          <a:xfrm>
            <a:off x="5573094" y="2047816"/>
            <a:ext cx="80823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3 × 8 =</a:t>
            </a:r>
          </a:p>
        </p:txBody>
      </p:sp>
      <p:sp>
        <p:nvSpPr>
          <p:cNvPr id="47" name="TextBox 46"/>
          <p:cNvSpPr txBox="1"/>
          <p:nvPr/>
        </p:nvSpPr>
        <p:spPr>
          <a:xfrm>
            <a:off x="6257094" y="2047816"/>
            <a:ext cx="41870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24</a:t>
            </a:r>
          </a:p>
        </p:txBody>
      </p:sp>
      <p:sp>
        <p:nvSpPr>
          <p:cNvPr id="49" name="TextBox 48"/>
          <p:cNvSpPr txBox="1"/>
          <p:nvPr/>
        </p:nvSpPr>
        <p:spPr>
          <a:xfrm>
            <a:off x="5573094" y="2407816"/>
            <a:ext cx="80823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4 × 8 =</a:t>
            </a:r>
          </a:p>
        </p:txBody>
      </p:sp>
      <p:sp>
        <p:nvSpPr>
          <p:cNvPr id="50" name="TextBox 49"/>
          <p:cNvSpPr txBox="1"/>
          <p:nvPr/>
        </p:nvSpPr>
        <p:spPr>
          <a:xfrm>
            <a:off x="6257094" y="2407816"/>
            <a:ext cx="41870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32</a:t>
            </a:r>
          </a:p>
        </p:txBody>
      </p:sp>
      <p:sp>
        <p:nvSpPr>
          <p:cNvPr id="51" name="TextBox 50"/>
          <p:cNvSpPr txBox="1"/>
          <p:nvPr/>
        </p:nvSpPr>
        <p:spPr>
          <a:xfrm>
            <a:off x="5573094" y="2767816"/>
            <a:ext cx="80823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5 × 8 =</a:t>
            </a:r>
          </a:p>
        </p:txBody>
      </p:sp>
      <p:sp>
        <p:nvSpPr>
          <p:cNvPr id="52" name="TextBox 51"/>
          <p:cNvSpPr txBox="1"/>
          <p:nvPr/>
        </p:nvSpPr>
        <p:spPr>
          <a:xfrm>
            <a:off x="6257094" y="2767816"/>
            <a:ext cx="41870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40</a:t>
            </a:r>
          </a:p>
        </p:txBody>
      </p:sp>
      <p:sp>
        <p:nvSpPr>
          <p:cNvPr id="53" name="TextBox 52"/>
          <p:cNvSpPr txBox="1"/>
          <p:nvPr/>
        </p:nvSpPr>
        <p:spPr>
          <a:xfrm>
            <a:off x="5573094" y="3127816"/>
            <a:ext cx="80823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6 × 8 =</a:t>
            </a:r>
          </a:p>
        </p:txBody>
      </p:sp>
      <p:sp>
        <p:nvSpPr>
          <p:cNvPr id="54" name="TextBox 53"/>
          <p:cNvSpPr txBox="1"/>
          <p:nvPr/>
        </p:nvSpPr>
        <p:spPr>
          <a:xfrm>
            <a:off x="6257094" y="3127816"/>
            <a:ext cx="41870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48</a:t>
            </a:r>
          </a:p>
        </p:txBody>
      </p:sp>
      <p:sp>
        <p:nvSpPr>
          <p:cNvPr id="55" name="TextBox 54"/>
          <p:cNvSpPr txBox="1"/>
          <p:nvPr/>
        </p:nvSpPr>
        <p:spPr>
          <a:xfrm>
            <a:off x="5573094" y="3487816"/>
            <a:ext cx="80823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7 × 8 =</a:t>
            </a:r>
          </a:p>
        </p:txBody>
      </p:sp>
      <p:sp>
        <p:nvSpPr>
          <p:cNvPr id="56" name="TextBox 55"/>
          <p:cNvSpPr txBox="1"/>
          <p:nvPr/>
        </p:nvSpPr>
        <p:spPr>
          <a:xfrm>
            <a:off x="6257094" y="3487816"/>
            <a:ext cx="41870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56</a:t>
            </a:r>
          </a:p>
        </p:txBody>
      </p:sp>
      <p:sp>
        <p:nvSpPr>
          <p:cNvPr id="57" name="TextBox 56"/>
          <p:cNvSpPr txBox="1"/>
          <p:nvPr/>
        </p:nvSpPr>
        <p:spPr>
          <a:xfrm>
            <a:off x="5573094" y="3847816"/>
            <a:ext cx="80823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8 × 8 =</a:t>
            </a:r>
          </a:p>
        </p:txBody>
      </p:sp>
      <p:sp>
        <p:nvSpPr>
          <p:cNvPr id="58" name="TextBox 57"/>
          <p:cNvSpPr txBox="1"/>
          <p:nvPr/>
        </p:nvSpPr>
        <p:spPr>
          <a:xfrm>
            <a:off x="6257094" y="3847816"/>
            <a:ext cx="41870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64</a:t>
            </a:r>
          </a:p>
        </p:txBody>
      </p:sp>
      <p:sp>
        <p:nvSpPr>
          <p:cNvPr id="59" name="TextBox 58"/>
          <p:cNvSpPr txBox="1"/>
          <p:nvPr/>
        </p:nvSpPr>
        <p:spPr>
          <a:xfrm>
            <a:off x="5573094" y="4207816"/>
            <a:ext cx="80823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9 × 8 =</a:t>
            </a:r>
          </a:p>
        </p:txBody>
      </p:sp>
      <p:sp>
        <p:nvSpPr>
          <p:cNvPr id="60" name="TextBox 59"/>
          <p:cNvSpPr txBox="1"/>
          <p:nvPr/>
        </p:nvSpPr>
        <p:spPr>
          <a:xfrm>
            <a:off x="6257094" y="4207816"/>
            <a:ext cx="41870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72</a:t>
            </a:r>
          </a:p>
        </p:txBody>
      </p:sp>
      <p:sp>
        <p:nvSpPr>
          <p:cNvPr id="61" name="TextBox 60"/>
          <p:cNvSpPr txBox="1"/>
          <p:nvPr/>
        </p:nvSpPr>
        <p:spPr>
          <a:xfrm>
            <a:off x="5465094" y="4567816"/>
            <a:ext cx="92525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10 × 8 =</a:t>
            </a:r>
          </a:p>
        </p:txBody>
      </p:sp>
      <p:sp>
        <p:nvSpPr>
          <p:cNvPr id="62" name="TextBox 61"/>
          <p:cNvSpPr txBox="1"/>
          <p:nvPr/>
        </p:nvSpPr>
        <p:spPr>
          <a:xfrm>
            <a:off x="6257094" y="4567816"/>
            <a:ext cx="41870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80</a:t>
            </a:r>
          </a:p>
        </p:txBody>
      </p:sp>
      <p:sp>
        <p:nvSpPr>
          <p:cNvPr id="63" name="TextBox 62"/>
          <p:cNvSpPr txBox="1"/>
          <p:nvPr/>
        </p:nvSpPr>
        <p:spPr>
          <a:xfrm>
            <a:off x="5465094" y="4927816"/>
            <a:ext cx="92525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11 × 8 =</a:t>
            </a:r>
          </a:p>
        </p:txBody>
      </p:sp>
      <p:sp>
        <p:nvSpPr>
          <p:cNvPr id="64" name="TextBox 63"/>
          <p:cNvSpPr txBox="1"/>
          <p:nvPr/>
        </p:nvSpPr>
        <p:spPr>
          <a:xfrm>
            <a:off x="6257094" y="4927816"/>
            <a:ext cx="41870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88</a:t>
            </a:r>
          </a:p>
        </p:txBody>
      </p:sp>
      <p:sp>
        <p:nvSpPr>
          <p:cNvPr id="65" name="TextBox 64"/>
          <p:cNvSpPr txBox="1"/>
          <p:nvPr/>
        </p:nvSpPr>
        <p:spPr>
          <a:xfrm>
            <a:off x="5465094" y="5287816"/>
            <a:ext cx="92525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12 × 8 =</a:t>
            </a:r>
          </a:p>
        </p:txBody>
      </p:sp>
      <p:sp>
        <p:nvSpPr>
          <p:cNvPr id="66" name="TextBox 65"/>
          <p:cNvSpPr txBox="1"/>
          <p:nvPr/>
        </p:nvSpPr>
        <p:spPr>
          <a:xfrm>
            <a:off x="6257094" y="5287816"/>
            <a:ext cx="41870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96</a:t>
            </a:r>
          </a:p>
        </p:txBody>
      </p:sp>
      <p:grpSp>
        <p:nvGrpSpPr>
          <p:cNvPr id="5" name="Group 4"/>
          <p:cNvGrpSpPr/>
          <p:nvPr/>
        </p:nvGrpSpPr>
        <p:grpSpPr>
          <a:xfrm>
            <a:off x="32440" y="938673"/>
            <a:ext cx="2502243" cy="1188927"/>
            <a:chOff x="95091" y="683555"/>
            <a:chExt cx="2502243" cy="1188927"/>
          </a:xfrm>
        </p:grpSpPr>
        <p:sp>
          <p:nvSpPr>
            <p:cNvPr id="14" name="Speech Bubble: Rectangle with Corners Rounded 10">
              <a:extLst>
                <a:ext uri="{FF2B5EF4-FFF2-40B4-BE49-F238E27FC236}">
                  <a16:creationId xmlns:a16="http://schemas.microsoft.com/office/drawing/2014/main" id="{CD2579CE-2DB8-4F93-8ECD-0E9BF715B235}"/>
                </a:ext>
              </a:extLst>
            </p:cNvPr>
            <p:cNvSpPr/>
            <p:nvPr/>
          </p:nvSpPr>
          <p:spPr>
            <a:xfrm>
              <a:off x="95091" y="683555"/>
              <a:ext cx="2402394" cy="1188927"/>
            </a:xfrm>
            <a:prstGeom prst="wedgeEllipseCallout">
              <a:avLst>
                <a:gd name="adj1" fmla="val 56281"/>
                <a:gd name="adj2" fmla="val 11100"/>
              </a:avLst>
            </a:prstGeom>
            <a:solidFill>
              <a:schemeClr val="accent5">
                <a:lumMod val="40000"/>
                <a:lumOff val="60000"/>
              </a:schemeClr>
            </a:solidFill>
            <a:ln w="28575">
              <a:solidFill>
                <a:schemeClr val="accent5">
                  <a:lumMod val="50000"/>
                </a:schemeClr>
              </a:solidFill>
            </a:ln>
          </p:spPr>
          <p:style>
            <a:lnRef idx="0">
              <a:schemeClr val="accent4"/>
            </a:lnRef>
            <a:fillRef idx="3">
              <a:schemeClr val="accent4"/>
            </a:fillRef>
            <a:effectRef idx="3">
              <a:schemeClr val="accent4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2000" b="1" i="0" u="none" strike="noStrike" kern="1200" cap="none" spc="0" normalizeH="0" baseline="0" noProof="0" dirty="0">
                  <a:ln>
                    <a:noFill/>
                  </a:ln>
                  <a:solidFill>
                    <a:srgbClr val="253746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rPr>
                <a:t>Write the </a:t>
              </a:r>
              <a:r>
                <a:rPr kumimoji="0" lang="en-GB" sz="2000" b="1" i="0" u="none" strike="noStrike" kern="1200" cap="none" spc="0" normalizeH="0" baseline="0" noProof="0" dirty="0">
                  <a:ln>
                    <a:noFill/>
                  </a:ln>
                  <a:solidFill>
                    <a:srgbClr val="C00000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rPr>
                <a:t>4×</a:t>
              </a:r>
              <a:r>
                <a:rPr kumimoji="0" lang="en-GB" sz="2000" b="1" i="0" u="none" strike="noStrike" kern="1200" cap="none" spc="0" normalizeH="0" baseline="0" noProof="0" dirty="0">
                  <a:ln>
                    <a:noFill/>
                  </a:ln>
                  <a:solidFill>
                    <a:srgbClr val="253746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rPr>
                <a:t> table on your </a:t>
              </a:r>
              <a:r>
                <a:rPr kumimoji="0" lang="en-GB" sz="2000" b="1" i="0" u="none" strike="noStrike" kern="1200" cap="none" spc="0" normalizeH="0" baseline="0" noProof="0" dirty="0" smtClean="0">
                  <a:ln>
                    <a:noFill/>
                  </a:ln>
                  <a:solidFill>
                    <a:srgbClr val="253746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rPr>
                <a:t>whiteboards/sheet.  </a:t>
              </a:r>
              <a:endParaRPr kumimoji="0" lang="en-GB" sz="20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pic>
          <p:nvPicPr>
            <p:cNvPr id="2" name="Picture 1"/>
            <p:cNvPicPr>
              <a:picLocks noChangeAspect="1"/>
            </p:cNvPicPr>
            <p:nvPr/>
          </p:nvPicPr>
          <p:blipFill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977189" y="926235"/>
              <a:ext cx="620145" cy="620404"/>
            </a:xfrm>
            <a:prstGeom prst="rect">
              <a:avLst/>
            </a:prstGeom>
          </p:spPr>
        </p:pic>
      </p:grpSp>
      <p:sp>
        <p:nvSpPr>
          <p:cNvPr id="67" name="Speech Bubble: Rectangle with Corners Rounded 10">
            <a:extLst>
              <a:ext uri="{FF2B5EF4-FFF2-40B4-BE49-F238E27FC236}">
                <a16:creationId xmlns:a16="http://schemas.microsoft.com/office/drawing/2014/main" id="{CD2579CE-2DB8-4F93-8ECD-0E9BF715B235}"/>
              </a:ext>
            </a:extLst>
          </p:cNvPr>
          <p:cNvSpPr/>
          <p:nvPr/>
        </p:nvSpPr>
        <p:spPr>
          <a:xfrm>
            <a:off x="0" y="4392483"/>
            <a:ext cx="2402394" cy="720000"/>
          </a:xfrm>
          <a:prstGeom prst="wedgeEllipseCallout">
            <a:avLst>
              <a:gd name="adj1" fmla="val 56281"/>
              <a:gd name="adj2" fmla="val 11100"/>
            </a:avLst>
          </a:prstGeom>
          <a:solidFill>
            <a:schemeClr val="accent5">
              <a:lumMod val="40000"/>
              <a:lumOff val="60000"/>
            </a:schemeClr>
          </a:solidFill>
          <a:ln w="28575">
            <a:solidFill>
              <a:schemeClr val="accent5">
                <a:lumMod val="50000"/>
              </a:schemeClr>
            </a:solidFill>
          </a:ln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000" b="1" i="0" u="none" strike="noStrike" kern="1200" cap="none" spc="0" normalizeH="0" baseline="0" noProof="0" dirty="0">
                <a:ln>
                  <a:noFill/>
                </a:ln>
                <a:solidFill>
                  <a:srgbClr val="25374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Let’s check.</a:t>
            </a:r>
            <a:endParaRPr kumimoji="0" lang="en-GB" sz="2000" b="1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grpSp>
        <p:nvGrpSpPr>
          <p:cNvPr id="68" name="Group 67"/>
          <p:cNvGrpSpPr/>
          <p:nvPr/>
        </p:nvGrpSpPr>
        <p:grpSpPr>
          <a:xfrm>
            <a:off x="3647507" y="535920"/>
            <a:ext cx="2470115" cy="894152"/>
            <a:chOff x="-850858" y="667777"/>
            <a:chExt cx="2402394" cy="894152"/>
          </a:xfrm>
        </p:grpSpPr>
        <p:sp>
          <p:nvSpPr>
            <p:cNvPr id="69" name="Speech Bubble: Rectangle with Corners Rounded 10">
              <a:extLst>
                <a:ext uri="{FF2B5EF4-FFF2-40B4-BE49-F238E27FC236}">
                  <a16:creationId xmlns:a16="http://schemas.microsoft.com/office/drawing/2014/main" id="{CD2579CE-2DB8-4F93-8ECD-0E9BF715B235}"/>
                </a:ext>
              </a:extLst>
            </p:cNvPr>
            <p:cNvSpPr/>
            <p:nvPr/>
          </p:nvSpPr>
          <p:spPr>
            <a:xfrm>
              <a:off x="-850858" y="667777"/>
              <a:ext cx="2402394" cy="894152"/>
            </a:xfrm>
            <a:prstGeom prst="wedgeEllipseCallout">
              <a:avLst>
                <a:gd name="adj1" fmla="val -1946"/>
                <a:gd name="adj2" fmla="val 68994"/>
              </a:avLst>
            </a:prstGeom>
            <a:solidFill>
              <a:schemeClr val="accent5">
                <a:lumMod val="40000"/>
                <a:lumOff val="60000"/>
              </a:schemeClr>
            </a:solidFill>
            <a:ln w="28575">
              <a:solidFill>
                <a:schemeClr val="accent5">
                  <a:lumMod val="50000"/>
                </a:schemeClr>
              </a:solidFill>
            </a:ln>
          </p:spPr>
          <p:style>
            <a:lnRef idx="0">
              <a:schemeClr val="accent4"/>
            </a:lnRef>
            <a:fillRef idx="3">
              <a:schemeClr val="accent4"/>
            </a:fillRef>
            <a:effectRef idx="3">
              <a:schemeClr val="accent4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2000" b="1" i="0" u="none" strike="noStrike" kern="1200" cap="none" spc="0" normalizeH="0" baseline="0" noProof="0" dirty="0">
                  <a:ln>
                    <a:noFill/>
                  </a:ln>
                  <a:solidFill>
                    <a:srgbClr val="253746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rPr>
                <a:t>Now write the </a:t>
              </a:r>
              <a:r>
                <a:rPr kumimoji="0" lang="en-GB" sz="2000" b="1" i="0" u="none" strike="noStrike" kern="1200" cap="none" spc="0" normalizeH="0" baseline="0" noProof="0" dirty="0">
                  <a:ln>
                    <a:noFill/>
                  </a:ln>
                  <a:solidFill>
                    <a:srgbClr val="C00000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rPr>
                <a:t>8× </a:t>
              </a:r>
              <a:r>
                <a:rPr kumimoji="0" lang="en-GB" sz="2000" b="1" i="0" u="none" strike="noStrike" kern="1200" cap="none" spc="0" normalizeH="0" baseline="0" noProof="0" dirty="0">
                  <a:ln>
                    <a:noFill/>
                  </a:ln>
                  <a:solidFill>
                    <a:srgbClr val="253746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rPr>
                <a:t>table.</a:t>
              </a:r>
              <a:endParaRPr kumimoji="0" lang="en-GB" sz="20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pic>
          <p:nvPicPr>
            <p:cNvPr id="70" name="Picture 69"/>
            <p:cNvPicPr>
              <a:picLocks noChangeAspect="1"/>
            </p:cNvPicPr>
            <p:nvPr/>
          </p:nvPicPr>
          <p:blipFill>
            <a:blip r:embed="rId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842633" y="885302"/>
              <a:ext cx="620145" cy="620404"/>
            </a:xfrm>
            <a:prstGeom prst="rect">
              <a:avLst/>
            </a:prstGeom>
          </p:spPr>
        </p:pic>
      </p:grpSp>
      <p:sp>
        <p:nvSpPr>
          <p:cNvPr id="71" name="Speech Bubble: Rectangle with Corners Rounded 10">
            <a:extLst>
              <a:ext uri="{FF2B5EF4-FFF2-40B4-BE49-F238E27FC236}">
                <a16:creationId xmlns:a16="http://schemas.microsoft.com/office/drawing/2014/main" id="{CD2579CE-2DB8-4F93-8ECD-0E9BF715B235}"/>
              </a:ext>
            </a:extLst>
          </p:cNvPr>
          <p:cNvSpPr/>
          <p:nvPr/>
        </p:nvSpPr>
        <p:spPr>
          <a:xfrm>
            <a:off x="6819900" y="4752483"/>
            <a:ext cx="2402394" cy="720000"/>
          </a:xfrm>
          <a:prstGeom prst="wedgeEllipseCallout">
            <a:avLst>
              <a:gd name="adj1" fmla="val -46804"/>
              <a:gd name="adj2" fmla="val -78858"/>
            </a:avLst>
          </a:prstGeom>
          <a:solidFill>
            <a:schemeClr val="accent5">
              <a:lumMod val="40000"/>
              <a:lumOff val="60000"/>
            </a:schemeClr>
          </a:solidFill>
          <a:ln w="28575">
            <a:solidFill>
              <a:schemeClr val="accent5">
                <a:lumMod val="50000"/>
              </a:schemeClr>
            </a:solidFill>
          </a:ln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000" b="1" i="0" u="none" strike="noStrike" kern="1200" cap="none" spc="0" normalizeH="0" baseline="0" noProof="0" dirty="0">
                <a:ln>
                  <a:noFill/>
                </a:ln>
                <a:solidFill>
                  <a:srgbClr val="25374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Let’s check.</a:t>
            </a:r>
            <a:endParaRPr kumimoji="0" lang="en-GB" sz="2000" b="1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3" name="Speech Bubble: Rectangle with Corners Rounded 10">
            <a:extLst>
              <a:ext uri="{FF2B5EF4-FFF2-40B4-BE49-F238E27FC236}">
                <a16:creationId xmlns:a16="http://schemas.microsoft.com/office/drawing/2014/main" id="{CD2579CE-2DB8-4F93-8ECD-0E9BF715B235}"/>
              </a:ext>
            </a:extLst>
          </p:cNvPr>
          <p:cNvSpPr/>
          <p:nvPr/>
        </p:nvSpPr>
        <p:spPr>
          <a:xfrm>
            <a:off x="6696449" y="482865"/>
            <a:ext cx="2415111" cy="1041571"/>
          </a:xfrm>
          <a:prstGeom prst="wedgeEllipseCallout">
            <a:avLst>
              <a:gd name="adj1" fmla="val -44749"/>
              <a:gd name="adj2" fmla="val 48754"/>
            </a:avLst>
          </a:prstGeom>
          <a:solidFill>
            <a:schemeClr val="accent5">
              <a:lumMod val="40000"/>
              <a:lumOff val="60000"/>
            </a:schemeClr>
          </a:solidFill>
          <a:ln w="28575">
            <a:solidFill>
              <a:schemeClr val="accent5">
                <a:lumMod val="50000"/>
              </a:schemeClr>
            </a:solidFill>
          </a:ln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000" b="1" i="0" u="none" strike="noStrike" kern="1200" cap="none" spc="0" normalizeH="0" baseline="0" noProof="0" dirty="0">
                <a:ln>
                  <a:noFill/>
                </a:ln>
                <a:solidFill>
                  <a:srgbClr val="25374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You can </a:t>
            </a:r>
            <a:r>
              <a:rPr kumimoji="0" lang="en-GB" sz="20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double the 4s!</a:t>
            </a:r>
          </a:p>
        </p:txBody>
      </p:sp>
      <p:sp>
        <p:nvSpPr>
          <p:cNvPr id="74" name="TextBox 73">
            <a:extLst>
              <a:ext uri="{FF2B5EF4-FFF2-40B4-BE49-F238E27FC236}">
                <a16:creationId xmlns:a16="http://schemas.microsoft.com/office/drawing/2014/main" id="{FFA27B54-356F-4A37-8C7B-46C22C88AF37}"/>
              </a:ext>
            </a:extLst>
          </p:cNvPr>
          <p:cNvSpPr txBox="1"/>
          <p:nvPr/>
        </p:nvSpPr>
        <p:spPr>
          <a:xfrm>
            <a:off x="116681" y="138645"/>
            <a:ext cx="893353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buClr>
                <a:srgbClr val="EA7600"/>
              </a:buClr>
              <a:buSzPct val="120000"/>
            </a:pPr>
            <a:r>
              <a:rPr kumimoji="0" lang="en-GB" sz="2000" b="1" i="0" u="none" strike="noStrike" kern="1200" cap="none" spc="0" normalizeH="0" baseline="0" noProof="0" dirty="0">
                <a:ln>
                  <a:noFill/>
                </a:ln>
                <a:solidFill>
                  <a:srgbClr val="25374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Day 1: </a:t>
            </a:r>
            <a:r>
              <a:rPr lang="en-GB" b="1" dirty="0" smtClean="0">
                <a:solidFill>
                  <a:srgbClr val="FF0000"/>
                </a:solidFill>
                <a:latin typeface="Times New Roman" panose="02020603050405020304" pitchFamily="18" charset="0"/>
              </a:rPr>
              <a:t>I </a:t>
            </a:r>
            <a:r>
              <a:rPr lang="en-GB" b="1" dirty="0">
                <a:solidFill>
                  <a:srgbClr val="FF0000"/>
                </a:solidFill>
                <a:latin typeface="Times New Roman" panose="02020603050405020304" pitchFamily="18" charset="0"/>
              </a:rPr>
              <a:t>can use the 4 x to learn the 8 x. </a:t>
            </a:r>
            <a:endParaRPr kumimoji="0" lang="en-GB" sz="2000" b="1" i="0" u="none" strike="noStrike" kern="1200" cap="none" spc="0" normalizeH="0" baseline="0" noProof="0" dirty="0">
              <a:ln>
                <a:noFill/>
              </a:ln>
              <a:solidFill>
                <a:srgbClr val="3A1DB3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6" name="Recording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388974" y="2474239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62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7" fill="hold">
                      <p:stCondLst>
                        <p:cond delay="indefinite"/>
                      </p:stCondLst>
                      <p:childTnLst>
                        <p:par>
                          <p:cTn id="108" fill="hold">
                            <p:stCondLst>
                              <p:cond delay="0"/>
                            </p:stCondLst>
                            <p:childTnLst>
                              <p:par>
                                <p:cTn id="10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5" fill="hold">
                      <p:stCondLst>
                        <p:cond delay="indefinite"/>
                      </p:stCondLst>
                      <p:childTnLst>
                        <p:par>
                          <p:cTn id="116" fill="hold">
                            <p:stCondLst>
                              <p:cond delay="0"/>
                            </p:stCondLst>
                            <p:childTnLst>
                              <p:par>
                                <p:cTn id="1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9" fill="hold">
                      <p:stCondLst>
                        <p:cond delay="indefinite"/>
                      </p:stCondLst>
                      <p:childTnLst>
                        <p:par>
                          <p:cTn id="120" fill="hold">
                            <p:stCondLst>
                              <p:cond delay="0"/>
                            </p:stCondLst>
                            <p:childTnLst>
                              <p:par>
                                <p:cTn id="1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3" fill="hold">
                      <p:stCondLst>
                        <p:cond delay="indefinite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7" fill="hold">
                      <p:stCondLst>
                        <p:cond delay="indefinite"/>
                      </p:stCondLst>
                      <p:childTnLst>
                        <p:par>
                          <p:cTn id="128" fill="hold">
                            <p:stCondLst>
                              <p:cond delay="0"/>
                            </p:stCondLst>
                            <p:childTnLst>
                              <p:par>
                                <p:cTn id="1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1" fill="hold">
                      <p:stCondLst>
                        <p:cond delay="indefinite"/>
                      </p:stCondLst>
                      <p:childTnLst>
                        <p:par>
                          <p:cTn id="132" fill="hold">
                            <p:stCondLst>
                              <p:cond delay="0"/>
                            </p:stCondLst>
                            <p:childTnLst>
                              <p:par>
                                <p:cTn id="1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5" fill="hold">
                      <p:stCondLst>
                        <p:cond delay="indefinite"/>
                      </p:stCondLst>
                      <p:childTnLst>
                        <p:par>
                          <p:cTn id="136" fill="hold">
                            <p:stCondLst>
                              <p:cond delay="0"/>
                            </p:stCondLst>
                            <p:childTnLst>
                              <p:par>
                                <p:cTn id="1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9" fill="hold">
                      <p:stCondLst>
                        <p:cond delay="indefinite"/>
                      </p:stCondLst>
                      <p:childTnLst>
                        <p:par>
                          <p:cTn id="140" fill="hold">
                            <p:stCondLst>
                              <p:cond delay="0"/>
                            </p:stCondLst>
                            <p:childTnLst>
                              <p:par>
                                <p:cTn id="1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3" fill="hold">
                      <p:stCondLst>
                        <p:cond delay="indefinite"/>
                      </p:stCondLst>
                      <p:childTnLst>
                        <p:par>
                          <p:cTn id="144" fill="hold">
                            <p:stCondLst>
                              <p:cond delay="0"/>
                            </p:stCondLst>
                            <p:childTnLst>
                              <p:par>
                                <p:cTn id="1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7" fill="hold">
                      <p:stCondLst>
                        <p:cond delay="indefinite"/>
                      </p:stCondLst>
                      <p:childTnLst>
                        <p:par>
                          <p:cTn id="148" fill="hold">
                            <p:stCondLst>
                              <p:cond delay="0"/>
                            </p:stCondLst>
                            <p:childTnLst>
                              <p:par>
                                <p:cTn id="1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1" fill="hold">
                      <p:stCondLst>
                        <p:cond delay="indefinite"/>
                      </p:stCondLst>
                      <p:childTnLst>
                        <p:par>
                          <p:cTn id="152" fill="hold">
                            <p:stCondLst>
                              <p:cond delay="0"/>
                            </p:stCondLst>
                            <p:childTnLst>
                              <p:par>
                                <p:cTn id="15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5" fill="hold">
                      <p:stCondLst>
                        <p:cond delay="indefinite"/>
                      </p:stCondLst>
                      <p:childTnLst>
                        <p:par>
                          <p:cTn id="156" fill="hold">
                            <p:stCondLst>
                              <p:cond delay="0"/>
                            </p:stCondLst>
                            <p:childTnLst>
                              <p:par>
                                <p:cTn id="15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9" fill="hold">
                      <p:stCondLst>
                        <p:cond delay="indefinite"/>
                      </p:stCondLst>
                      <p:childTnLst>
                        <p:par>
                          <p:cTn id="160" fill="hold">
                            <p:stCondLst>
                              <p:cond delay="0"/>
                            </p:stCondLst>
                            <p:childTnLst>
                              <p:par>
                                <p:cTn id="16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3" fill="hold">
                      <p:stCondLst>
                        <p:cond delay="indefinite"/>
                      </p:stCondLst>
                      <p:childTnLst>
                        <p:par>
                          <p:cTn id="164" fill="hold">
                            <p:stCondLst>
                              <p:cond delay="0"/>
                            </p:stCondLst>
                            <p:childTnLst>
                              <p:par>
                                <p:cTn id="16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7" fill="hold">
                      <p:stCondLst>
                        <p:cond delay="indefinite"/>
                      </p:stCondLst>
                      <p:childTnLst>
                        <p:par>
                          <p:cTn id="168" fill="hold">
                            <p:stCondLst>
                              <p:cond delay="0"/>
                            </p:stCondLst>
                            <p:childTnLst>
                              <p:par>
                                <p:cTn id="16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1" fill="hold">
                      <p:stCondLst>
                        <p:cond delay="indefinite"/>
                      </p:stCondLst>
                      <p:childTnLst>
                        <p:par>
                          <p:cTn id="172" fill="hold">
                            <p:stCondLst>
                              <p:cond delay="0"/>
                            </p:stCondLst>
                            <p:childTnLst>
                              <p:par>
                                <p:cTn id="17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5" fill="hold">
                      <p:stCondLst>
                        <p:cond delay="indefinite"/>
                      </p:stCondLst>
                      <p:childTnLst>
                        <p:par>
                          <p:cTn id="176" fill="hold">
                            <p:stCondLst>
                              <p:cond delay="0"/>
                            </p:stCondLst>
                            <p:childTnLst>
                              <p:par>
                                <p:cTn id="17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9" fill="hold">
                      <p:stCondLst>
                        <p:cond delay="indefinite"/>
                      </p:stCondLst>
                      <p:childTnLst>
                        <p:par>
                          <p:cTn id="180" fill="hold">
                            <p:stCondLst>
                              <p:cond delay="0"/>
                            </p:stCondLst>
                            <p:childTnLst>
                              <p:par>
                                <p:cTn id="18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3" fill="hold">
                      <p:stCondLst>
                        <p:cond delay="indefinite"/>
                      </p:stCondLst>
                      <p:childTnLst>
                        <p:par>
                          <p:cTn id="184" fill="hold">
                            <p:stCondLst>
                              <p:cond delay="0"/>
                            </p:stCondLst>
                            <p:childTnLst>
                              <p:par>
                                <p:cTn id="18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7" fill="hold">
                      <p:stCondLst>
                        <p:cond delay="indefinite"/>
                      </p:stCondLst>
                      <p:childTnLst>
                        <p:par>
                          <p:cTn id="188" fill="hold">
                            <p:stCondLst>
                              <p:cond delay="0"/>
                            </p:stCondLst>
                            <p:childTnLst>
                              <p:par>
                                <p:cTn id="18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1" fill="hold">
                      <p:stCondLst>
                        <p:cond delay="indefinite"/>
                      </p:stCondLst>
                      <p:childTnLst>
                        <p:par>
                          <p:cTn id="192" fill="hold">
                            <p:stCondLst>
                              <p:cond delay="0"/>
                            </p:stCondLst>
                            <p:childTnLst>
                              <p:par>
                                <p:cTn id="19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5" fill="hold">
                      <p:stCondLst>
                        <p:cond delay="indefinite"/>
                      </p:stCondLst>
                      <p:childTnLst>
                        <p:par>
                          <p:cTn id="196" fill="hold">
                            <p:stCondLst>
                              <p:cond delay="0"/>
                            </p:stCondLst>
                            <p:childTnLst>
                              <p:par>
                                <p:cTn id="19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9" fill="hold">
                      <p:stCondLst>
                        <p:cond delay="indefinite"/>
                      </p:stCondLst>
                      <p:childTnLst>
                        <p:par>
                          <p:cTn id="200" fill="hold">
                            <p:stCondLst>
                              <p:cond delay="0"/>
                            </p:stCondLst>
                            <p:childTnLst>
                              <p:par>
                                <p:cTn id="20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3" fill="hold">
                      <p:stCondLst>
                        <p:cond delay="indefinite"/>
                      </p:stCondLst>
                      <p:childTnLst>
                        <p:par>
                          <p:cTn id="204" fill="hold">
                            <p:stCondLst>
                              <p:cond delay="0"/>
                            </p:stCondLst>
                            <p:childTnLst>
                              <p:par>
                                <p:cTn id="20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7" fill="hold">
                      <p:stCondLst>
                        <p:cond delay="indefinite"/>
                      </p:stCondLst>
                      <p:childTnLst>
                        <p:par>
                          <p:cTn id="208" fill="hold">
                            <p:stCondLst>
                              <p:cond delay="0"/>
                            </p:stCondLst>
                            <p:childTnLst>
                              <p:par>
                                <p:cTn id="20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1" fill="hold">
                      <p:stCondLst>
                        <p:cond delay="indefinite"/>
                      </p:stCondLst>
                      <p:childTnLst>
                        <p:par>
                          <p:cTn id="212" fill="hold">
                            <p:stCondLst>
                              <p:cond delay="0"/>
                            </p:stCondLst>
                            <p:childTnLst>
                              <p:par>
                                <p:cTn id="2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15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6" fill="hold">
                      <p:stCondLst>
                        <p:cond delay="0"/>
                      </p:stCondLst>
                      <p:childTnLst>
                        <p:par>
                          <p:cTn id="217" fill="hold">
                            <p:stCondLst>
                              <p:cond delay="0"/>
                            </p:stCondLst>
                            <p:childTnLst>
                              <p:par>
                                <p:cTn id="218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19" dur="52095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audio>
              <p:cMediaNode vol="80000">
                <p:cTn id="22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  <p:bldLst>
      <p:bldP spid="11" grpId="0"/>
      <p:bldP spid="12" grpId="0"/>
      <p:bldP spid="13" grpId="0"/>
      <p:bldP spid="15" grpId="0"/>
      <p:bldP spid="20" grpId="0"/>
      <p:bldP spid="21" grpId="0"/>
      <p:bldP spid="22" grpId="0"/>
      <p:bldP spid="23" grpId="0"/>
      <p:bldP spid="24" grpId="0"/>
      <p:bldP spid="25" grpId="0"/>
      <p:bldP spid="26" grpId="0"/>
      <p:bldP spid="27" grpId="0"/>
      <p:bldP spid="28" grpId="0"/>
      <p:bldP spid="29" grpId="0"/>
      <p:bldP spid="30" grpId="0"/>
      <p:bldP spid="31" grpId="0"/>
      <p:bldP spid="32" grpId="0"/>
      <p:bldP spid="33" grpId="0"/>
      <p:bldP spid="34" grpId="0"/>
      <p:bldP spid="35" grpId="0"/>
      <p:bldP spid="36" grpId="0"/>
      <p:bldP spid="37" grpId="0"/>
      <p:bldP spid="38" grpId="0"/>
      <p:bldP spid="39" grpId="0"/>
      <p:bldP spid="41" grpId="0" animBg="1"/>
      <p:bldP spid="42" grpId="0"/>
      <p:bldP spid="43" grpId="0"/>
      <p:bldP spid="44" grpId="0"/>
      <p:bldP spid="45" grpId="0"/>
      <p:bldP spid="46" grpId="0"/>
      <p:bldP spid="47" grpId="0"/>
      <p:bldP spid="49" grpId="0"/>
      <p:bldP spid="50" grpId="0"/>
      <p:bldP spid="51" grpId="0"/>
      <p:bldP spid="52" grpId="0"/>
      <p:bldP spid="53" grpId="0"/>
      <p:bldP spid="54" grpId="0"/>
      <p:bldP spid="55" grpId="0"/>
      <p:bldP spid="56" grpId="0"/>
      <p:bldP spid="57" grpId="0"/>
      <p:bldP spid="58" grpId="0"/>
      <p:bldP spid="59" grpId="0"/>
      <p:bldP spid="60" grpId="0"/>
      <p:bldP spid="61" grpId="0"/>
      <p:bldP spid="62" grpId="0"/>
      <p:bldP spid="63" grpId="0"/>
      <p:bldP spid="64" grpId="0"/>
      <p:bldP spid="65" grpId="0"/>
      <p:bldP spid="66" grpId="0"/>
      <p:bldP spid="67" grpId="0" animBg="1"/>
      <p:bldP spid="71" grpId="0" animBg="1"/>
      <p:bldP spid="73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A0EE811-478C-4958-8104-2A70B5A19611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srgbClr val="EA76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13</a:t>
            </a:fld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srgbClr val="EA76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200" b="0" i="0" u="none" strike="noStrike" kern="1200" cap="none" spc="0" normalizeH="0" baseline="0" noProof="0" dirty="0">
                <a:ln>
                  <a:noFill/>
                </a:ln>
                <a:solidFill>
                  <a:srgbClr val="EA76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Year 2/3</a:t>
            </a:r>
          </a:p>
        </p:txBody>
      </p:sp>
      <p:sp>
        <p:nvSpPr>
          <p:cNvPr id="10" name="Rectangle 9"/>
          <p:cNvSpPr/>
          <p:nvPr/>
        </p:nvSpPr>
        <p:spPr>
          <a:xfrm>
            <a:off x="2497485" y="1255816"/>
            <a:ext cx="1906057" cy="4648200"/>
          </a:xfrm>
          <a:prstGeom prst="rect">
            <a:avLst/>
          </a:prstGeom>
          <a:solidFill>
            <a:schemeClr val="bg1"/>
          </a:solidFill>
          <a:ln w="15875">
            <a:solidFill>
              <a:schemeClr val="tx1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2862853" y="1327816"/>
            <a:ext cx="80823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1 × 4 =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3546853" y="1327816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4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2862853" y="1687816"/>
            <a:ext cx="80823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2 × 4 =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3546853" y="1687816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8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2862853" y="2047816"/>
            <a:ext cx="80823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3 × 4 =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3546853" y="2047816"/>
            <a:ext cx="41870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12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2862853" y="2407816"/>
            <a:ext cx="80823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4 × 4 =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3546853" y="2407816"/>
            <a:ext cx="41870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16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2862853" y="2767816"/>
            <a:ext cx="80823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5 × 4 =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3546853" y="2767816"/>
            <a:ext cx="41870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20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2862853" y="3127816"/>
            <a:ext cx="80823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6 × 4 =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3546853" y="3127816"/>
            <a:ext cx="41870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24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2862853" y="3487816"/>
            <a:ext cx="80823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7 × 4 =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3546853" y="3487816"/>
            <a:ext cx="41870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28</a:t>
            </a:r>
          </a:p>
        </p:txBody>
      </p:sp>
      <p:sp>
        <p:nvSpPr>
          <p:cNvPr id="30" name="TextBox 29"/>
          <p:cNvSpPr txBox="1"/>
          <p:nvPr/>
        </p:nvSpPr>
        <p:spPr>
          <a:xfrm>
            <a:off x="2862853" y="3847816"/>
            <a:ext cx="80823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8 × 4 =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3546853" y="3847816"/>
            <a:ext cx="41870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32</a:t>
            </a:r>
          </a:p>
        </p:txBody>
      </p:sp>
      <p:sp>
        <p:nvSpPr>
          <p:cNvPr id="32" name="TextBox 31"/>
          <p:cNvSpPr txBox="1"/>
          <p:nvPr/>
        </p:nvSpPr>
        <p:spPr>
          <a:xfrm>
            <a:off x="2862853" y="4207816"/>
            <a:ext cx="80823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9 × 4 =</a:t>
            </a:r>
          </a:p>
        </p:txBody>
      </p:sp>
      <p:sp>
        <p:nvSpPr>
          <p:cNvPr id="33" name="TextBox 32"/>
          <p:cNvSpPr txBox="1"/>
          <p:nvPr/>
        </p:nvSpPr>
        <p:spPr>
          <a:xfrm>
            <a:off x="3546853" y="4207816"/>
            <a:ext cx="41870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36</a:t>
            </a:r>
          </a:p>
        </p:txBody>
      </p:sp>
      <p:sp>
        <p:nvSpPr>
          <p:cNvPr id="34" name="TextBox 33"/>
          <p:cNvSpPr txBox="1"/>
          <p:nvPr/>
        </p:nvSpPr>
        <p:spPr>
          <a:xfrm>
            <a:off x="2754853" y="4567816"/>
            <a:ext cx="92525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10 × 4 =</a:t>
            </a:r>
          </a:p>
        </p:txBody>
      </p:sp>
      <p:sp>
        <p:nvSpPr>
          <p:cNvPr id="35" name="TextBox 34"/>
          <p:cNvSpPr txBox="1"/>
          <p:nvPr/>
        </p:nvSpPr>
        <p:spPr>
          <a:xfrm>
            <a:off x="3546853" y="4567816"/>
            <a:ext cx="41870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40</a:t>
            </a:r>
          </a:p>
        </p:txBody>
      </p:sp>
      <p:sp>
        <p:nvSpPr>
          <p:cNvPr id="36" name="TextBox 35"/>
          <p:cNvSpPr txBox="1"/>
          <p:nvPr/>
        </p:nvSpPr>
        <p:spPr>
          <a:xfrm>
            <a:off x="2754853" y="4927816"/>
            <a:ext cx="92525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11 × 4 =</a:t>
            </a:r>
          </a:p>
        </p:txBody>
      </p:sp>
      <p:sp>
        <p:nvSpPr>
          <p:cNvPr id="37" name="TextBox 36"/>
          <p:cNvSpPr txBox="1"/>
          <p:nvPr/>
        </p:nvSpPr>
        <p:spPr>
          <a:xfrm>
            <a:off x="3546853" y="4927816"/>
            <a:ext cx="41870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44</a:t>
            </a:r>
          </a:p>
        </p:txBody>
      </p:sp>
      <p:sp>
        <p:nvSpPr>
          <p:cNvPr id="38" name="TextBox 37"/>
          <p:cNvSpPr txBox="1"/>
          <p:nvPr/>
        </p:nvSpPr>
        <p:spPr>
          <a:xfrm>
            <a:off x="2754853" y="5287816"/>
            <a:ext cx="92525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12 × 4 =</a:t>
            </a:r>
          </a:p>
        </p:txBody>
      </p:sp>
      <p:sp>
        <p:nvSpPr>
          <p:cNvPr id="39" name="TextBox 38"/>
          <p:cNvSpPr txBox="1"/>
          <p:nvPr/>
        </p:nvSpPr>
        <p:spPr>
          <a:xfrm>
            <a:off x="3546853" y="5287816"/>
            <a:ext cx="41870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48</a:t>
            </a:r>
          </a:p>
        </p:txBody>
      </p:sp>
      <p:sp>
        <p:nvSpPr>
          <p:cNvPr id="41" name="Rectangle 40"/>
          <p:cNvSpPr/>
          <p:nvPr/>
        </p:nvSpPr>
        <p:spPr>
          <a:xfrm>
            <a:off x="5207726" y="1255816"/>
            <a:ext cx="1906057" cy="4648200"/>
          </a:xfrm>
          <a:prstGeom prst="rect">
            <a:avLst/>
          </a:prstGeom>
          <a:solidFill>
            <a:schemeClr val="bg1"/>
          </a:solidFill>
          <a:ln w="15875">
            <a:solidFill>
              <a:schemeClr val="tx1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2" name="TextBox 41"/>
          <p:cNvSpPr txBox="1"/>
          <p:nvPr/>
        </p:nvSpPr>
        <p:spPr>
          <a:xfrm>
            <a:off x="5573094" y="1327816"/>
            <a:ext cx="80823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1 × 8 =</a:t>
            </a:r>
          </a:p>
        </p:txBody>
      </p:sp>
      <p:sp>
        <p:nvSpPr>
          <p:cNvPr id="43" name="TextBox 42"/>
          <p:cNvSpPr txBox="1"/>
          <p:nvPr/>
        </p:nvSpPr>
        <p:spPr>
          <a:xfrm>
            <a:off x="6257094" y="1327816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8</a:t>
            </a:r>
          </a:p>
        </p:txBody>
      </p:sp>
      <p:sp>
        <p:nvSpPr>
          <p:cNvPr id="44" name="TextBox 43"/>
          <p:cNvSpPr txBox="1"/>
          <p:nvPr/>
        </p:nvSpPr>
        <p:spPr>
          <a:xfrm>
            <a:off x="5573094" y="1687816"/>
            <a:ext cx="80823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2 × 8 =</a:t>
            </a:r>
          </a:p>
        </p:txBody>
      </p:sp>
      <p:sp>
        <p:nvSpPr>
          <p:cNvPr id="45" name="TextBox 44"/>
          <p:cNvSpPr txBox="1"/>
          <p:nvPr/>
        </p:nvSpPr>
        <p:spPr>
          <a:xfrm>
            <a:off x="6257094" y="1687816"/>
            <a:ext cx="41870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16</a:t>
            </a:r>
          </a:p>
        </p:txBody>
      </p:sp>
      <p:sp>
        <p:nvSpPr>
          <p:cNvPr id="46" name="TextBox 45"/>
          <p:cNvSpPr txBox="1"/>
          <p:nvPr/>
        </p:nvSpPr>
        <p:spPr>
          <a:xfrm>
            <a:off x="5573094" y="2047816"/>
            <a:ext cx="80823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3 × 8 =</a:t>
            </a:r>
          </a:p>
        </p:txBody>
      </p:sp>
      <p:sp>
        <p:nvSpPr>
          <p:cNvPr id="47" name="TextBox 46"/>
          <p:cNvSpPr txBox="1"/>
          <p:nvPr/>
        </p:nvSpPr>
        <p:spPr>
          <a:xfrm>
            <a:off x="6257094" y="2047816"/>
            <a:ext cx="41870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24</a:t>
            </a:r>
          </a:p>
        </p:txBody>
      </p:sp>
      <p:sp>
        <p:nvSpPr>
          <p:cNvPr id="49" name="TextBox 48"/>
          <p:cNvSpPr txBox="1"/>
          <p:nvPr/>
        </p:nvSpPr>
        <p:spPr>
          <a:xfrm>
            <a:off x="5573094" y="2407816"/>
            <a:ext cx="80823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4 × 8 =</a:t>
            </a:r>
          </a:p>
        </p:txBody>
      </p:sp>
      <p:sp>
        <p:nvSpPr>
          <p:cNvPr id="50" name="TextBox 49"/>
          <p:cNvSpPr txBox="1"/>
          <p:nvPr/>
        </p:nvSpPr>
        <p:spPr>
          <a:xfrm>
            <a:off x="6257094" y="2407816"/>
            <a:ext cx="41870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32</a:t>
            </a:r>
          </a:p>
        </p:txBody>
      </p:sp>
      <p:sp>
        <p:nvSpPr>
          <p:cNvPr id="51" name="TextBox 50"/>
          <p:cNvSpPr txBox="1"/>
          <p:nvPr/>
        </p:nvSpPr>
        <p:spPr>
          <a:xfrm>
            <a:off x="5573094" y="2767816"/>
            <a:ext cx="80823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5 × 8 =</a:t>
            </a:r>
          </a:p>
        </p:txBody>
      </p:sp>
      <p:sp>
        <p:nvSpPr>
          <p:cNvPr id="52" name="TextBox 51"/>
          <p:cNvSpPr txBox="1"/>
          <p:nvPr/>
        </p:nvSpPr>
        <p:spPr>
          <a:xfrm>
            <a:off x="6257094" y="2767816"/>
            <a:ext cx="41870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40</a:t>
            </a:r>
          </a:p>
        </p:txBody>
      </p:sp>
      <p:sp>
        <p:nvSpPr>
          <p:cNvPr id="53" name="TextBox 52"/>
          <p:cNvSpPr txBox="1"/>
          <p:nvPr/>
        </p:nvSpPr>
        <p:spPr>
          <a:xfrm>
            <a:off x="5573094" y="3127816"/>
            <a:ext cx="80823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6 × 8 =</a:t>
            </a:r>
          </a:p>
        </p:txBody>
      </p:sp>
      <p:sp>
        <p:nvSpPr>
          <p:cNvPr id="54" name="TextBox 53"/>
          <p:cNvSpPr txBox="1"/>
          <p:nvPr/>
        </p:nvSpPr>
        <p:spPr>
          <a:xfrm>
            <a:off x="6257094" y="3127816"/>
            <a:ext cx="41870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48</a:t>
            </a:r>
          </a:p>
        </p:txBody>
      </p:sp>
      <p:sp>
        <p:nvSpPr>
          <p:cNvPr id="55" name="TextBox 54"/>
          <p:cNvSpPr txBox="1"/>
          <p:nvPr/>
        </p:nvSpPr>
        <p:spPr>
          <a:xfrm>
            <a:off x="5573094" y="3487816"/>
            <a:ext cx="80823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7 × 8 =</a:t>
            </a:r>
          </a:p>
        </p:txBody>
      </p:sp>
      <p:sp>
        <p:nvSpPr>
          <p:cNvPr id="56" name="TextBox 55"/>
          <p:cNvSpPr txBox="1"/>
          <p:nvPr/>
        </p:nvSpPr>
        <p:spPr>
          <a:xfrm>
            <a:off x="6257094" y="3487816"/>
            <a:ext cx="41870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56</a:t>
            </a:r>
          </a:p>
        </p:txBody>
      </p:sp>
      <p:sp>
        <p:nvSpPr>
          <p:cNvPr id="57" name="TextBox 56"/>
          <p:cNvSpPr txBox="1"/>
          <p:nvPr/>
        </p:nvSpPr>
        <p:spPr>
          <a:xfrm>
            <a:off x="5573094" y="3847816"/>
            <a:ext cx="80823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8 × 8 =</a:t>
            </a:r>
          </a:p>
        </p:txBody>
      </p:sp>
      <p:sp>
        <p:nvSpPr>
          <p:cNvPr id="58" name="TextBox 57"/>
          <p:cNvSpPr txBox="1"/>
          <p:nvPr/>
        </p:nvSpPr>
        <p:spPr>
          <a:xfrm>
            <a:off x="6257094" y="3847816"/>
            <a:ext cx="41870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64</a:t>
            </a:r>
          </a:p>
        </p:txBody>
      </p:sp>
      <p:sp>
        <p:nvSpPr>
          <p:cNvPr id="59" name="TextBox 58"/>
          <p:cNvSpPr txBox="1"/>
          <p:nvPr/>
        </p:nvSpPr>
        <p:spPr>
          <a:xfrm>
            <a:off x="5573094" y="4207816"/>
            <a:ext cx="80823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9 × 8 =</a:t>
            </a:r>
          </a:p>
        </p:txBody>
      </p:sp>
      <p:sp>
        <p:nvSpPr>
          <p:cNvPr id="60" name="TextBox 59"/>
          <p:cNvSpPr txBox="1"/>
          <p:nvPr/>
        </p:nvSpPr>
        <p:spPr>
          <a:xfrm>
            <a:off x="6257094" y="4207816"/>
            <a:ext cx="41870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72</a:t>
            </a:r>
          </a:p>
        </p:txBody>
      </p:sp>
      <p:sp>
        <p:nvSpPr>
          <p:cNvPr id="61" name="TextBox 60"/>
          <p:cNvSpPr txBox="1"/>
          <p:nvPr/>
        </p:nvSpPr>
        <p:spPr>
          <a:xfrm>
            <a:off x="5465094" y="4567816"/>
            <a:ext cx="92525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10 × 8 =</a:t>
            </a:r>
          </a:p>
        </p:txBody>
      </p:sp>
      <p:sp>
        <p:nvSpPr>
          <p:cNvPr id="62" name="TextBox 61"/>
          <p:cNvSpPr txBox="1"/>
          <p:nvPr/>
        </p:nvSpPr>
        <p:spPr>
          <a:xfrm>
            <a:off x="6257094" y="4567816"/>
            <a:ext cx="41870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80</a:t>
            </a:r>
          </a:p>
        </p:txBody>
      </p:sp>
      <p:sp>
        <p:nvSpPr>
          <p:cNvPr id="63" name="TextBox 62"/>
          <p:cNvSpPr txBox="1"/>
          <p:nvPr/>
        </p:nvSpPr>
        <p:spPr>
          <a:xfrm>
            <a:off x="5465094" y="4927816"/>
            <a:ext cx="92525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11 × 8 =</a:t>
            </a:r>
          </a:p>
        </p:txBody>
      </p:sp>
      <p:sp>
        <p:nvSpPr>
          <p:cNvPr id="64" name="TextBox 63"/>
          <p:cNvSpPr txBox="1"/>
          <p:nvPr/>
        </p:nvSpPr>
        <p:spPr>
          <a:xfrm>
            <a:off x="6257094" y="4927816"/>
            <a:ext cx="41870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88</a:t>
            </a:r>
          </a:p>
        </p:txBody>
      </p:sp>
      <p:sp>
        <p:nvSpPr>
          <p:cNvPr id="65" name="TextBox 64"/>
          <p:cNvSpPr txBox="1"/>
          <p:nvPr/>
        </p:nvSpPr>
        <p:spPr>
          <a:xfrm>
            <a:off x="5465094" y="5287816"/>
            <a:ext cx="92525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12 × 8 =</a:t>
            </a:r>
          </a:p>
        </p:txBody>
      </p:sp>
      <p:sp>
        <p:nvSpPr>
          <p:cNvPr id="66" name="TextBox 65"/>
          <p:cNvSpPr txBox="1"/>
          <p:nvPr/>
        </p:nvSpPr>
        <p:spPr>
          <a:xfrm>
            <a:off x="6257094" y="5287816"/>
            <a:ext cx="41870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96</a:t>
            </a:r>
          </a:p>
        </p:txBody>
      </p:sp>
      <p:sp>
        <p:nvSpPr>
          <p:cNvPr id="72" name="Speech Bubble: Rectangle with Corners Rounded 10">
            <a:extLst>
              <a:ext uri="{FF2B5EF4-FFF2-40B4-BE49-F238E27FC236}">
                <a16:creationId xmlns:a16="http://schemas.microsoft.com/office/drawing/2014/main" id="{CD2579CE-2DB8-4F93-8ECD-0E9BF715B235}"/>
              </a:ext>
            </a:extLst>
          </p:cNvPr>
          <p:cNvSpPr/>
          <p:nvPr/>
        </p:nvSpPr>
        <p:spPr>
          <a:xfrm>
            <a:off x="6675798" y="661352"/>
            <a:ext cx="2247955" cy="1188927"/>
          </a:xfrm>
          <a:prstGeom prst="wedgeEllipseCallout">
            <a:avLst>
              <a:gd name="adj1" fmla="val 51899"/>
              <a:gd name="adj2" fmla="val 49124"/>
            </a:avLst>
          </a:prstGeom>
          <a:solidFill>
            <a:schemeClr val="accent5">
              <a:lumMod val="40000"/>
              <a:lumOff val="60000"/>
            </a:schemeClr>
          </a:solidFill>
          <a:ln w="28575">
            <a:solidFill>
              <a:schemeClr val="accent5">
                <a:lumMod val="50000"/>
              </a:schemeClr>
            </a:solidFill>
          </a:ln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000" b="1" i="0" u="none" strike="noStrike" kern="1200" cap="none" spc="0" normalizeH="0" baseline="0" noProof="0" dirty="0">
                <a:ln>
                  <a:noFill/>
                </a:ln>
                <a:solidFill>
                  <a:srgbClr val="25374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Look at the answers in the 8× table.</a:t>
            </a:r>
            <a:endParaRPr kumimoji="0" lang="en-GB" sz="2000" b="1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3" name="Speech Bubble: Rectangle with Corners Rounded 10">
            <a:extLst>
              <a:ext uri="{FF2B5EF4-FFF2-40B4-BE49-F238E27FC236}">
                <a16:creationId xmlns:a16="http://schemas.microsoft.com/office/drawing/2014/main" id="{CD2579CE-2DB8-4F93-8ECD-0E9BF715B235}"/>
              </a:ext>
            </a:extLst>
          </p:cNvPr>
          <p:cNvSpPr/>
          <p:nvPr/>
        </p:nvSpPr>
        <p:spPr>
          <a:xfrm>
            <a:off x="553496" y="2874900"/>
            <a:ext cx="1828776" cy="720000"/>
          </a:xfrm>
          <a:prstGeom prst="wedgeEllipseCallout">
            <a:avLst>
              <a:gd name="adj1" fmla="val 71666"/>
              <a:gd name="adj2" fmla="val 8658"/>
            </a:avLst>
          </a:prstGeom>
          <a:solidFill>
            <a:schemeClr val="accent5">
              <a:lumMod val="40000"/>
              <a:lumOff val="60000"/>
            </a:schemeClr>
          </a:solidFill>
          <a:ln w="28575">
            <a:solidFill>
              <a:schemeClr val="accent5">
                <a:lumMod val="50000"/>
              </a:schemeClr>
            </a:solidFill>
          </a:ln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0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6 × 4 = 24</a:t>
            </a:r>
          </a:p>
        </p:txBody>
      </p:sp>
      <p:sp>
        <p:nvSpPr>
          <p:cNvPr id="74" name="Speech Bubble: Rectangle with Corners Rounded 10">
            <a:extLst>
              <a:ext uri="{FF2B5EF4-FFF2-40B4-BE49-F238E27FC236}">
                <a16:creationId xmlns:a16="http://schemas.microsoft.com/office/drawing/2014/main" id="{CD2579CE-2DB8-4F93-8ECD-0E9BF715B235}"/>
              </a:ext>
            </a:extLst>
          </p:cNvPr>
          <p:cNvSpPr/>
          <p:nvPr/>
        </p:nvSpPr>
        <p:spPr>
          <a:xfrm>
            <a:off x="171149" y="868221"/>
            <a:ext cx="2470115" cy="1188927"/>
          </a:xfrm>
          <a:prstGeom prst="wedgeEllipseCallout">
            <a:avLst>
              <a:gd name="adj1" fmla="val 22347"/>
              <a:gd name="adj2" fmla="val 66379"/>
            </a:avLst>
          </a:prstGeom>
          <a:solidFill>
            <a:schemeClr val="accent5">
              <a:lumMod val="40000"/>
              <a:lumOff val="60000"/>
            </a:schemeClr>
          </a:solidFill>
          <a:ln w="28575">
            <a:solidFill>
              <a:schemeClr val="accent5">
                <a:lumMod val="50000"/>
              </a:schemeClr>
            </a:solidFill>
          </a:ln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0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8× </a:t>
            </a:r>
            <a:r>
              <a:rPr kumimoji="0" lang="en-GB" sz="2000" b="1" i="0" u="none" strike="noStrike" kern="1200" cap="none" spc="0" normalizeH="0" baseline="0" noProof="0" dirty="0">
                <a:ln>
                  <a:noFill/>
                </a:ln>
                <a:solidFill>
                  <a:srgbClr val="25374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are always double the </a:t>
            </a:r>
            <a:r>
              <a:rPr kumimoji="0" lang="en-GB" sz="20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4×</a:t>
            </a:r>
          </a:p>
        </p:txBody>
      </p:sp>
      <p:sp>
        <p:nvSpPr>
          <p:cNvPr id="75" name="Speech Bubble: Rectangle with Corners Rounded 10">
            <a:extLst>
              <a:ext uri="{FF2B5EF4-FFF2-40B4-BE49-F238E27FC236}">
                <a16:creationId xmlns:a16="http://schemas.microsoft.com/office/drawing/2014/main" id="{CD2579CE-2DB8-4F93-8ECD-0E9BF715B235}"/>
              </a:ext>
            </a:extLst>
          </p:cNvPr>
          <p:cNvSpPr/>
          <p:nvPr/>
        </p:nvSpPr>
        <p:spPr>
          <a:xfrm>
            <a:off x="7095230" y="2815580"/>
            <a:ext cx="1906057" cy="720000"/>
          </a:xfrm>
          <a:prstGeom prst="wedgeEllipseCallout">
            <a:avLst>
              <a:gd name="adj1" fmla="val -65678"/>
              <a:gd name="adj2" fmla="val 15171"/>
            </a:avLst>
          </a:prstGeom>
          <a:solidFill>
            <a:schemeClr val="accent5">
              <a:lumMod val="40000"/>
              <a:lumOff val="60000"/>
            </a:schemeClr>
          </a:solidFill>
          <a:ln w="28575">
            <a:solidFill>
              <a:schemeClr val="accent5">
                <a:lumMod val="50000"/>
              </a:schemeClr>
            </a:solidFill>
          </a:ln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0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Double 24 is 48.</a:t>
            </a:r>
          </a:p>
        </p:txBody>
      </p:sp>
      <p:sp>
        <p:nvSpPr>
          <p:cNvPr id="76" name="Speech Bubble: Rectangle with Corners Rounded 10">
            <a:extLst>
              <a:ext uri="{FF2B5EF4-FFF2-40B4-BE49-F238E27FC236}">
                <a16:creationId xmlns:a16="http://schemas.microsoft.com/office/drawing/2014/main" id="{CD2579CE-2DB8-4F93-8ECD-0E9BF715B235}"/>
              </a:ext>
            </a:extLst>
          </p:cNvPr>
          <p:cNvSpPr/>
          <p:nvPr/>
        </p:nvSpPr>
        <p:spPr>
          <a:xfrm>
            <a:off x="447403" y="4392482"/>
            <a:ext cx="1992476" cy="720000"/>
          </a:xfrm>
          <a:prstGeom prst="wedgeEllipseCallout">
            <a:avLst>
              <a:gd name="adj1" fmla="val 57237"/>
              <a:gd name="adj2" fmla="val -101042"/>
            </a:avLst>
          </a:prstGeom>
          <a:solidFill>
            <a:schemeClr val="accent5">
              <a:lumMod val="40000"/>
              <a:lumOff val="60000"/>
            </a:schemeClr>
          </a:solidFill>
          <a:ln w="28575">
            <a:solidFill>
              <a:schemeClr val="accent5">
                <a:lumMod val="50000"/>
              </a:schemeClr>
            </a:solidFill>
          </a:ln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0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8 × 4 = 32.</a:t>
            </a:r>
          </a:p>
        </p:txBody>
      </p:sp>
      <p:sp>
        <p:nvSpPr>
          <p:cNvPr id="77" name="Speech Bubble: Rectangle with Corners Rounded 10">
            <a:extLst>
              <a:ext uri="{FF2B5EF4-FFF2-40B4-BE49-F238E27FC236}">
                <a16:creationId xmlns:a16="http://schemas.microsoft.com/office/drawing/2014/main" id="{CD2579CE-2DB8-4F93-8ECD-0E9BF715B235}"/>
              </a:ext>
            </a:extLst>
          </p:cNvPr>
          <p:cNvSpPr/>
          <p:nvPr/>
        </p:nvSpPr>
        <p:spPr>
          <a:xfrm>
            <a:off x="6873905" y="4179798"/>
            <a:ext cx="2063756" cy="720000"/>
          </a:xfrm>
          <a:prstGeom prst="wedgeEllipseCallout">
            <a:avLst>
              <a:gd name="adj1" fmla="val -56177"/>
              <a:gd name="adj2" fmla="val -64204"/>
            </a:avLst>
          </a:prstGeom>
          <a:solidFill>
            <a:schemeClr val="accent5">
              <a:lumMod val="40000"/>
              <a:lumOff val="60000"/>
            </a:schemeClr>
          </a:solidFill>
          <a:ln w="28575">
            <a:solidFill>
              <a:schemeClr val="accent5">
                <a:lumMod val="50000"/>
              </a:schemeClr>
            </a:solidFill>
          </a:ln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0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Double 32 is 64.</a:t>
            </a:r>
          </a:p>
        </p:txBody>
      </p:sp>
      <p:sp>
        <p:nvSpPr>
          <p:cNvPr id="67" name="TextBox 66">
            <a:extLst>
              <a:ext uri="{FF2B5EF4-FFF2-40B4-BE49-F238E27FC236}">
                <a16:creationId xmlns:a16="http://schemas.microsoft.com/office/drawing/2014/main" id="{4C902CBB-15F6-420A-8B54-3E392C8BB885}"/>
              </a:ext>
            </a:extLst>
          </p:cNvPr>
          <p:cNvSpPr txBox="1"/>
          <p:nvPr/>
        </p:nvSpPr>
        <p:spPr>
          <a:xfrm>
            <a:off x="116681" y="138645"/>
            <a:ext cx="893353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A7600"/>
              </a:buClr>
              <a:buSzPct val="120000"/>
              <a:buFontTx/>
              <a:buNone/>
              <a:tabLst/>
              <a:defRPr/>
            </a:pPr>
            <a:r>
              <a:rPr kumimoji="0" lang="en-GB" sz="2000" b="1" i="0" u="none" strike="noStrike" kern="1200" cap="none" spc="0" normalizeH="0" baseline="0" noProof="0" dirty="0">
                <a:ln>
                  <a:noFill/>
                </a:ln>
                <a:solidFill>
                  <a:srgbClr val="25374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Day 1: </a:t>
            </a:r>
            <a:r>
              <a:rPr kumimoji="0" lang="en-GB" sz="2000" b="1" i="0" u="none" strike="noStrike" kern="1200" cap="none" spc="0" normalizeH="0" baseline="0" noProof="0" dirty="0">
                <a:ln>
                  <a:noFill/>
                </a:ln>
                <a:solidFill>
                  <a:srgbClr val="3A1DB3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Use the 4 times table to learn the 8 times table. Understand the relationship between 4 and 8 times tables.</a:t>
            </a:r>
          </a:p>
        </p:txBody>
      </p:sp>
      <p:pic>
        <p:nvPicPr>
          <p:cNvPr id="2" name="Recording (2)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4661726" y="661352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569647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1" dur="38719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audio>
              <p:cMediaNode vol="80000">
                <p:cTn id="3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72" grpId="0" animBg="1"/>
      <p:bldP spid="73" grpId="0" animBg="1"/>
      <p:bldP spid="74" grpId="0" animBg="1"/>
      <p:bldP spid="75" grpId="0" animBg="1"/>
      <p:bldP spid="76" grpId="0" animBg="1"/>
      <p:bldP spid="77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A0EE811-478C-4958-8104-2A70B5A19611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srgbClr val="EA76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14</a:t>
            </a:fld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srgbClr val="EA76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200" b="0" i="0" u="none" strike="noStrike" kern="1200" cap="none" spc="0" normalizeH="0" baseline="0" noProof="0" dirty="0">
                <a:ln>
                  <a:noFill/>
                </a:ln>
                <a:solidFill>
                  <a:srgbClr val="EA76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Year 2/3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962277" y="794687"/>
            <a:ext cx="6067425" cy="5468891"/>
          </a:xfrm>
          <a:prstGeom prst="rect">
            <a:avLst/>
          </a:prstGeom>
          <a:ln w="15875">
            <a:solidFill>
              <a:schemeClr val="tx1"/>
            </a:solidFill>
          </a:ln>
          <a:effectLst>
            <a:outerShdw blurRad="50800" dist="38100" dir="600000" algn="t" rotWithShape="0">
              <a:prstClr val="black">
                <a:alpha val="40000"/>
              </a:prstClr>
            </a:outerShdw>
          </a:effectLst>
        </p:spPr>
      </p:pic>
      <p:sp>
        <p:nvSpPr>
          <p:cNvPr id="12" name="TextBox 11"/>
          <p:cNvSpPr txBox="1"/>
          <p:nvPr/>
        </p:nvSpPr>
        <p:spPr>
          <a:xfrm>
            <a:off x="7439028" y="1234869"/>
            <a:ext cx="4953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0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8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7401678" y="2054384"/>
            <a:ext cx="4953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0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24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7401678" y="2892414"/>
            <a:ext cx="4953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0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40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7401678" y="3329077"/>
            <a:ext cx="4953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0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48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7401678" y="3711997"/>
            <a:ext cx="4953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0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56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7401678" y="4556754"/>
            <a:ext cx="4953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0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72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7581903" y="5389284"/>
            <a:ext cx="4953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0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88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4296528" y="1654274"/>
            <a:ext cx="4953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0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8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4296528" y="2892414"/>
            <a:ext cx="4953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0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20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3506703" y="3292524"/>
            <a:ext cx="4953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0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6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4296528" y="4126717"/>
            <a:ext cx="4953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0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32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4002003" y="4955422"/>
            <a:ext cx="4953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0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4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4497303" y="5789394"/>
            <a:ext cx="4953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0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48</a:t>
            </a:r>
          </a:p>
        </p:txBody>
      </p:sp>
      <p:sp>
        <p:nvSpPr>
          <p:cNvPr id="25" name="Speech Bubble: Rectangle with Corners Rounded 10">
            <a:extLst>
              <a:ext uri="{FF2B5EF4-FFF2-40B4-BE49-F238E27FC236}">
                <a16:creationId xmlns:a16="http://schemas.microsoft.com/office/drawing/2014/main" id="{CD2579CE-2DB8-4F93-8ECD-0E9BF715B235}"/>
              </a:ext>
            </a:extLst>
          </p:cNvPr>
          <p:cNvSpPr/>
          <p:nvPr/>
        </p:nvSpPr>
        <p:spPr>
          <a:xfrm>
            <a:off x="169333" y="1105642"/>
            <a:ext cx="2505746" cy="1380982"/>
          </a:xfrm>
          <a:prstGeom prst="wedgeEllipseCallout">
            <a:avLst>
              <a:gd name="adj1" fmla="val -10560"/>
              <a:gd name="adj2" fmla="val 8794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38100">
            <a:solidFill>
              <a:srgbClr val="004A76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  <a:softEdge rad="12700"/>
          </a:effectLst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14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000" b="1" dirty="0">
                <a:solidFill>
                  <a:srgbClr val="253746"/>
                </a:solidFill>
                <a:latin typeface="Calibri" panose="020F0502020204030204"/>
              </a:rPr>
              <a:t>F</a:t>
            </a:r>
            <a:r>
              <a:rPr kumimoji="0" lang="en-GB" sz="20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25374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ind</a:t>
            </a:r>
            <a:r>
              <a:rPr kumimoji="0" lang="en-GB" sz="2000" b="1" i="0" u="none" strike="noStrike" kern="1200" cap="none" spc="0" normalizeH="0" baseline="0" noProof="0" dirty="0" smtClean="0">
                <a:ln>
                  <a:noFill/>
                </a:ln>
                <a:solidFill>
                  <a:srgbClr val="25374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en-GB" sz="2000" b="1" i="0" u="none" strike="noStrike" kern="1200" cap="none" spc="0" normalizeH="0" baseline="0" noProof="0" dirty="0">
                <a:ln>
                  <a:noFill/>
                </a:ln>
                <a:solidFill>
                  <a:srgbClr val="25374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the missing numbers.</a:t>
            </a:r>
          </a:p>
        </p:txBody>
      </p:sp>
      <p:sp>
        <p:nvSpPr>
          <p:cNvPr id="26" name="Speech Bubble: Rectangle with Corners Rounded 10">
            <a:extLst>
              <a:ext uri="{FF2B5EF4-FFF2-40B4-BE49-F238E27FC236}">
                <a16:creationId xmlns:a16="http://schemas.microsoft.com/office/drawing/2014/main" id="{CD2579CE-2DB8-4F93-8ECD-0E9BF715B235}"/>
              </a:ext>
            </a:extLst>
          </p:cNvPr>
          <p:cNvSpPr/>
          <p:nvPr/>
        </p:nvSpPr>
        <p:spPr>
          <a:xfrm>
            <a:off x="205917" y="2830043"/>
            <a:ext cx="2609098" cy="1577561"/>
          </a:xfrm>
          <a:prstGeom prst="wedgeEllipseCallout">
            <a:avLst>
              <a:gd name="adj1" fmla="val 52568"/>
              <a:gd name="adj2" fmla="val 61287"/>
            </a:avLst>
          </a:prstGeom>
          <a:solidFill>
            <a:schemeClr val="accent5">
              <a:lumMod val="40000"/>
              <a:lumOff val="60000"/>
            </a:schemeClr>
          </a:solidFill>
          <a:ln w="28575">
            <a:solidFill>
              <a:schemeClr val="accent5">
                <a:lumMod val="50000"/>
              </a:schemeClr>
            </a:solidFill>
          </a:ln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000" b="1" i="0" u="none" strike="noStrike" kern="1200" cap="none" spc="0" normalizeH="0" baseline="0" noProof="0" dirty="0">
                <a:ln>
                  <a:noFill/>
                </a:ln>
                <a:solidFill>
                  <a:srgbClr val="25374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Double the answers to the 4s if you don’t know the 8s!</a:t>
            </a:r>
            <a:endParaRPr kumimoji="0" lang="en-GB" sz="2000" b="1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7" name="Speech Bubble: Rectangle with Corners Rounded 10">
            <a:extLst>
              <a:ext uri="{FF2B5EF4-FFF2-40B4-BE49-F238E27FC236}">
                <a16:creationId xmlns:a16="http://schemas.microsoft.com/office/drawing/2014/main" id="{CD2579CE-2DB8-4F93-8ECD-0E9BF715B235}"/>
              </a:ext>
            </a:extLst>
          </p:cNvPr>
          <p:cNvSpPr/>
          <p:nvPr/>
        </p:nvSpPr>
        <p:spPr>
          <a:xfrm>
            <a:off x="416284" y="4755304"/>
            <a:ext cx="2402394" cy="898671"/>
          </a:xfrm>
          <a:prstGeom prst="wedgeEllipseCallout">
            <a:avLst>
              <a:gd name="adj1" fmla="val -57905"/>
              <a:gd name="adj2" fmla="val 75625"/>
            </a:avLst>
          </a:prstGeom>
          <a:solidFill>
            <a:schemeClr val="accent5">
              <a:lumMod val="40000"/>
              <a:lumOff val="60000"/>
            </a:schemeClr>
          </a:solidFill>
          <a:ln w="28575">
            <a:solidFill>
              <a:schemeClr val="accent5">
                <a:lumMod val="50000"/>
              </a:schemeClr>
            </a:solidFill>
          </a:ln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000" b="1" i="0" u="none" strike="noStrike" kern="1200" cap="none" spc="0" normalizeH="0" baseline="0" noProof="0" dirty="0">
                <a:ln>
                  <a:noFill/>
                </a:ln>
                <a:solidFill>
                  <a:srgbClr val="25374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Let’s check those.</a:t>
            </a:r>
            <a:endParaRPr kumimoji="0" lang="en-GB" sz="2000" b="1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173E1D4F-24F6-47AE-86EF-8C1C141F784F}"/>
              </a:ext>
            </a:extLst>
          </p:cNvPr>
          <p:cNvSpPr txBox="1"/>
          <p:nvPr/>
        </p:nvSpPr>
        <p:spPr>
          <a:xfrm>
            <a:off x="116681" y="138645"/>
            <a:ext cx="893353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A7600"/>
              </a:buClr>
              <a:buSzPct val="120000"/>
              <a:buFontTx/>
              <a:buNone/>
              <a:tabLst/>
              <a:defRPr/>
            </a:pPr>
            <a:r>
              <a:rPr kumimoji="0" lang="en-GB" sz="2000" b="1" i="0" u="none" strike="noStrike" kern="1200" cap="none" spc="0" normalizeH="0" baseline="0" noProof="0" dirty="0">
                <a:ln>
                  <a:noFill/>
                </a:ln>
                <a:solidFill>
                  <a:srgbClr val="25374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Day 1: </a:t>
            </a:r>
            <a:r>
              <a:rPr kumimoji="0" lang="en-GB" sz="2000" b="1" i="0" u="none" strike="noStrike" kern="1200" cap="none" spc="0" normalizeH="0" baseline="0" noProof="0" dirty="0">
                <a:ln>
                  <a:noFill/>
                </a:ln>
                <a:solidFill>
                  <a:srgbClr val="3A1DB3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Use the 4 times table to learn the 8 times table. Understand the relationship between 4 and 8 times tables.</a:t>
            </a:r>
          </a:p>
        </p:txBody>
      </p:sp>
    </p:spTree>
    <p:extLst>
      <p:ext uri="{BB962C8B-B14F-4D97-AF65-F5344CB8AC3E}">
        <p14:creationId xmlns:p14="http://schemas.microsoft.com/office/powerpoint/2010/main" val="21928805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3" grpId="0"/>
      <p:bldP spid="14" grpId="0"/>
      <p:bldP spid="15" grpId="0"/>
      <p:bldP spid="16" grpId="0"/>
      <p:bldP spid="17" grpId="0"/>
      <p:bldP spid="21" grpId="0"/>
      <p:bldP spid="18" grpId="0"/>
      <p:bldP spid="19" grpId="0"/>
      <p:bldP spid="20" grpId="0"/>
      <p:bldP spid="22" grpId="0"/>
      <p:bldP spid="23" grpId="0"/>
      <p:bldP spid="24" grpId="0"/>
      <p:bldP spid="25" grpId="0" animBg="1"/>
      <p:bldP spid="26" grpId="0" animBg="1"/>
      <p:bldP spid="27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lide Number Placeholder 9">
            <a:extLst>
              <a:ext uri="{FF2B5EF4-FFF2-40B4-BE49-F238E27FC236}">
                <a16:creationId xmlns:a16="http://schemas.microsoft.com/office/drawing/2014/main" id="{ECEC2F06-FA07-421C-9E8C-C3D9827F8F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A0EE811-478C-4958-8104-2A70B5A19611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srgbClr val="EA76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15</a:t>
            </a:fld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srgbClr val="EA76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Footer Placeholder 1">
            <a:extLst>
              <a:ext uri="{FF2B5EF4-FFF2-40B4-BE49-F238E27FC236}">
                <a16:creationId xmlns:a16="http://schemas.microsoft.com/office/drawing/2014/main" id="{6E6E7435-766E-44DA-9E64-580F9F209CE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5305926" y="6367376"/>
            <a:ext cx="3723776" cy="365125"/>
          </a:xfrm>
        </p:spPr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200" b="0" i="0" u="none" strike="noStrike" kern="1200" cap="none" spc="0" normalizeH="0" baseline="0" noProof="0" dirty="0">
                <a:ln>
                  <a:noFill/>
                </a:ln>
                <a:solidFill>
                  <a:srgbClr val="EA76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Year 2/3</a:t>
            </a:r>
          </a:p>
        </p:txBody>
      </p:sp>
      <p:grpSp>
        <p:nvGrpSpPr>
          <p:cNvPr id="11" name="Group 10"/>
          <p:cNvGrpSpPr/>
          <p:nvPr/>
        </p:nvGrpSpPr>
        <p:grpSpPr>
          <a:xfrm>
            <a:off x="638605" y="4531988"/>
            <a:ext cx="1713640" cy="1160976"/>
            <a:chOff x="1834709" y="4015907"/>
            <a:chExt cx="1606379" cy="952832"/>
          </a:xfrm>
        </p:grpSpPr>
        <p:sp>
          <p:nvSpPr>
            <p:cNvPr id="14" name="Rounded Rectangle 13"/>
            <p:cNvSpPr/>
            <p:nvPr/>
          </p:nvSpPr>
          <p:spPr>
            <a:xfrm>
              <a:off x="1834709" y="4015907"/>
              <a:ext cx="1606379" cy="495328"/>
            </a:xfrm>
            <a:prstGeom prst="roundRect">
              <a:avLst>
                <a:gd name="adj" fmla="val 42473"/>
              </a:avLst>
            </a:prstGeom>
            <a:solidFill>
              <a:schemeClr val="bg1"/>
            </a:solidFill>
            <a:ln w="28575">
              <a:solidFill>
                <a:srgbClr val="FFC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24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rPr>
                <a:t>Challenge</a:t>
              </a:r>
              <a:endParaRPr kumimoji="0" lang="en-GB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pic>
          <p:nvPicPr>
            <p:cNvPr id="15" name="Picture 2" descr="Related image"/>
            <p:cNvPicPr>
              <a:picLocks noChangeAspect="1" noChangeArrowheads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 rot="1944755">
              <a:off x="2150897" y="4363258"/>
              <a:ext cx="388517" cy="60548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pic>
        <p:nvPicPr>
          <p:cNvPr id="3" name="Picture 2">
            <a:extLst>
              <a:ext uri="{FF2B5EF4-FFF2-40B4-BE49-F238E27FC236}">
                <a16:creationId xmlns:a16="http://schemas.microsoft.com/office/drawing/2014/main" id="{F4EE0BF0-E28E-46FB-B872-7C5C73E1CB8F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5337" t="69650" r="4834" b="9211"/>
          <a:stretch/>
        </p:blipFill>
        <p:spPr>
          <a:xfrm>
            <a:off x="291463" y="4394025"/>
            <a:ext cx="8213932" cy="1352550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AD748F77-3BD5-4796-8822-F3E8E7C96BB3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5336" t="7978" r="6502" b="31251"/>
          <a:stretch/>
        </p:blipFill>
        <p:spPr>
          <a:xfrm>
            <a:off x="367663" y="219340"/>
            <a:ext cx="8061531" cy="3888509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14724009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Custom 2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EA7600"/>
      </a:hlink>
      <a:folHlink>
        <a:srgbClr val="EA7600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Office Theme">
  <a:themeElements>
    <a:clrScheme name="Custom 38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EA7600"/>
      </a:hlink>
      <a:folHlink>
        <a:srgbClr val="EA7600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2_Office Theme">
  <a:themeElements>
    <a:clrScheme name="Custom 38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EA7600"/>
      </a:hlink>
      <a:folHlink>
        <a:srgbClr val="EA7600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3_Office Theme">
  <a:themeElements>
    <a:clrScheme name="Custom 38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EA7600"/>
      </a:hlink>
      <a:folHlink>
        <a:srgbClr val="EA7600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4531</TotalTime>
  <Words>1050</Words>
  <Application>Microsoft Office PowerPoint</Application>
  <PresentationFormat>On-screen Show (4:3)</PresentationFormat>
  <Paragraphs>232</Paragraphs>
  <Slides>15</Slides>
  <Notes>14</Notes>
  <HiddenSlides>0</HiddenSlides>
  <MMClips>9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4</vt:i4>
      </vt:variant>
      <vt:variant>
        <vt:lpstr>Slide Titles</vt:lpstr>
      </vt:variant>
      <vt:variant>
        <vt:i4>15</vt:i4>
      </vt:variant>
    </vt:vector>
  </HeadingPairs>
  <TitlesOfParts>
    <vt:vector size="25" baseType="lpstr">
      <vt:lpstr>Arial</vt:lpstr>
      <vt:lpstr>Calibri</vt:lpstr>
      <vt:lpstr>Calibri Light</vt:lpstr>
      <vt:lpstr>Myriad Pro Light</vt:lpstr>
      <vt:lpstr>Nanami Rounded</vt:lpstr>
      <vt:lpstr>Times New Roman</vt:lpstr>
      <vt:lpstr>Office Theme</vt:lpstr>
      <vt:lpstr>1_Office Theme</vt:lpstr>
      <vt:lpstr>2_Office Theme</vt:lpstr>
      <vt:lpstr>3_Office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Office PC</dc:creator>
  <cp:lastModifiedBy>Catherine &amp; Francine</cp:lastModifiedBy>
  <cp:revision>273</cp:revision>
  <dcterms:created xsi:type="dcterms:W3CDTF">2018-09-13T11:08:58Z</dcterms:created>
  <dcterms:modified xsi:type="dcterms:W3CDTF">2021-01-17T21:07:12Z</dcterms:modified>
</cp:coreProperties>
</file>