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1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7543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5045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3381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452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8317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31205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399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53919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027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427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847690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51476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100183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67189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9658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8996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DF0620-0E54-4EE2-AE7E-DF70EA707AEE}" type="datetimeFigureOut">
              <a:rPr lang="en-GB" smtClean="0"/>
              <a:t>02/03/2021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1F737BD-8517-4C52-ADC7-7A7C8D694CC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88638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  <p:sldLayoutId id="2147483723" r:id="rId12"/>
    <p:sldLayoutId id="2147483724" r:id="rId13"/>
    <p:sldLayoutId id="2147483725" r:id="rId14"/>
    <p:sldLayoutId id="2147483726" r:id="rId15"/>
    <p:sldLayoutId id="214748372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hyperlink" Target="https://www.youtube.com/watch?v=ckNmB9S0hvI&amp;feature=emb_imp_woy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hyperlink" Target="https://www.youtube.com/watch?v=8rSjyzvix5g&amp;feature=emb_logo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39E3B-86E3-4AE1-B172-C54F2C78D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25962" y="181838"/>
            <a:ext cx="9747087" cy="1646302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One Moment, One People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E56924-3575-45BB-995F-E16E5E8766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02267" y="2182277"/>
            <a:ext cx="8644098" cy="1096899"/>
          </a:xfrm>
        </p:spPr>
        <p:txBody>
          <a:bodyPr>
            <a:noAutofit/>
          </a:bodyPr>
          <a:lstStyle/>
          <a:p>
            <a:pPr algn="l"/>
            <a:r>
              <a:rPr lang="en-GB" sz="2400" b="1" dirty="0">
                <a:solidFill>
                  <a:schemeClr val="tx1"/>
                </a:solidFill>
              </a:rPr>
              <a:t>In music this week, we are going to learn how to sing the song ‘One Moment, One People’. This song is about working together and making positive connections with each other. </a:t>
            </a:r>
          </a:p>
          <a:p>
            <a:pPr algn="l"/>
            <a:r>
              <a:rPr lang="en-GB" sz="2400" b="1" dirty="0">
                <a:solidFill>
                  <a:schemeClr val="tx1"/>
                </a:solidFill>
              </a:rPr>
              <a:t>Click on the following link to have a listen to the song!</a:t>
            </a:r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F83D36-DADE-4E0A-A747-152146DB438A}"/>
              </a:ext>
            </a:extLst>
          </p:cNvPr>
          <p:cNvSpPr txBox="1"/>
          <p:nvPr/>
        </p:nvSpPr>
        <p:spPr>
          <a:xfrm>
            <a:off x="3342861" y="5282504"/>
            <a:ext cx="63676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https://www.youtube.com/watch?v=ckNmB9S0hvI&amp;feature=emb_imp_woyt</a:t>
            </a:r>
            <a:endParaRPr lang="en-GB" dirty="0"/>
          </a:p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2B8F7E2-413A-4773-9093-4A77B999D2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386" y="4298687"/>
            <a:ext cx="2377475" cy="2377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98216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139E3B-86E3-4AE1-B172-C54F2C78DE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525962" y="181838"/>
            <a:ext cx="9747087" cy="1096899"/>
          </a:xfrm>
        </p:spPr>
        <p:txBody>
          <a:bodyPr/>
          <a:lstStyle/>
          <a:p>
            <a:r>
              <a:rPr lang="en-GB" dirty="0">
                <a:solidFill>
                  <a:srgbClr val="0070C0"/>
                </a:solidFill>
              </a:rPr>
              <a:t>One Moment, One People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EE56924-3575-45BB-995F-E16E5E8766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7711" y="1535946"/>
            <a:ext cx="8644098" cy="1096899"/>
          </a:xfrm>
        </p:spPr>
        <p:txBody>
          <a:bodyPr>
            <a:noAutofit/>
          </a:bodyPr>
          <a:lstStyle/>
          <a:p>
            <a:pPr algn="l"/>
            <a:r>
              <a:rPr lang="en-GB" sz="2400" b="1" dirty="0">
                <a:solidFill>
                  <a:schemeClr val="tx1"/>
                </a:solidFill>
              </a:rPr>
              <a:t>Now that you have listened to the song, let’s learn how to sing the song with singer songwriter </a:t>
            </a:r>
            <a:r>
              <a:rPr lang="en-GB" sz="2400" b="1" dirty="0" err="1">
                <a:solidFill>
                  <a:schemeClr val="tx1"/>
                </a:solidFill>
              </a:rPr>
              <a:t>Beccy</a:t>
            </a:r>
            <a:r>
              <a:rPr lang="en-GB" sz="2400" b="1" dirty="0">
                <a:solidFill>
                  <a:schemeClr val="tx1"/>
                </a:solidFill>
              </a:rPr>
              <a:t> Owen.</a:t>
            </a:r>
          </a:p>
          <a:p>
            <a:pPr algn="l"/>
            <a:endParaRPr lang="en-GB" sz="2400" b="1" dirty="0">
              <a:solidFill>
                <a:schemeClr val="tx1"/>
              </a:solidFill>
            </a:endParaRPr>
          </a:p>
          <a:p>
            <a:pPr algn="l"/>
            <a:r>
              <a:rPr lang="en-GB" sz="2400" b="1" dirty="0">
                <a:solidFill>
                  <a:schemeClr val="tx1"/>
                </a:solidFill>
              </a:rPr>
              <a:t>Click on the link below to watch a video to help you learn</a:t>
            </a:r>
          </a:p>
          <a:p>
            <a:pPr algn="l"/>
            <a:r>
              <a:rPr lang="en-GB" sz="2400" b="1" dirty="0">
                <a:solidFill>
                  <a:schemeClr val="tx1"/>
                </a:solidFill>
              </a:rPr>
              <a:t>the song step by step. Then go back to the first video and try to sing along!</a:t>
            </a:r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F83D36-DADE-4E0A-A747-152146DB438A}"/>
              </a:ext>
            </a:extLst>
          </p:cNvPr>
          <p:cNvSpPr txBox="1"/>
          <p:nvPr/>
        </p:nvSpPr>
        <p:spPr>
          <a:xfrm>
            <a:off x="3342861" y="5282504"/>
            <a:ext cx="636766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https://www.youtube.com/watch?v=8rSjyzvix5g&amp;feature=emb_logo</a:t>
            </a:r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F2094BC-46E1-415F-B756-DAECFB526B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436" y="4551330"/>
            <a:ext cx="2124832" cy="2124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9860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23</TotalTime>
  <Words>153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Trebuchet MS</vt:lpstr>
      <vt:lpstr>Wingdings 3</vt:lpstr>
      <vt:lpstr>Facet</vt:lpstr>
      <vt:lpstr>One Moment, One People</vt:lpstr>
      <vt:lpstr>One Moment, One People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One Moment, One People</dc:title>
  <dc:creator>Joanne Cripps</dc:creator>
  <cp:lastModifiedBy>Hayley Excell</cp:lastModifiedBy>
  <cp:revision>3</cp:revision>
  <dcterms:created xsi:type="dcterms:W3CDTF">2021-02-24T11:10:43Z</dcterms:created>
  <dcterms:modified xsi:type="dcterms:W3CDTF">2021-03-02T11:03:40Z</dcterms:modified>
</cp:coreProperties>
</file>