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53"/>
    <p:restoredTop sz="94674"/>
  </p:normalViewPr>
  <p:slideViewPr>
    <p:cSldViewPr snapToGrid="0" snapToObjects="1">
      <p:cViewPr varScale="1">
        <p:scale>
          <a:sx n="162" d="100"/>
          <a:sy n="162" d="100"/>
        </p:scale>
        <p:origin x="48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3/3/21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3/3/21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ublicdomainpictures.net/en/view-image.php?image=233311&amp;picture=socks-on-clothes-line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knitting-and-so-on.blogspot.com/2018/01/klecks-socks.html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hyperlink" Target="https://simpsonswiki.com/wiki/Nascar_Dad" TargetMode="External"/><Relationship Id="rId7" Type="http://schemas.openxmlformats.org/officeDocument/2006/relationships/hyperlink" Target="http://www.flickr.com/photos/ecololo/493969039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hyperlink" Target="http://plantsarethestrangestpeople.blogspot.com/2008/04/indoor-plants-as-air-purifiers.html" TargetMode="External"/><Relationship Id="rId4" Type="http://schemas.openxmlformats.org/officeDocument/2006/relationships/image" Target="../media/image5.jpg"/><Relationship Id="rId9" Type="http://schemas.openxmlformats.org/officeDocument/2006/relationships/hyperlink" Target="https://www.flickr.com/photos/fenwench/18959257191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ngimg.com/download/8213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savannahchik/14360294312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udeiwantthat.com/style/accessories/star-trek-spock-socks.asp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dfreephotos.com/vector-images/happy-sunshine-vector-clipart.png.php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actingart.blogspot.com/2012/10/my-son-wears-mismatched-socks.html" TargetMode="External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07B107-BC28-2C42-BD14-5712D3C60FE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>
                <a:solidFill>
                  <a:srgbClr val="0070C0"/>
                </a:solidFill>
              </a:rPr>
              <a:t>The sock sorting AND CHOOSING machine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ACF4DB-24C9-BA4D-B4CA-0E69000B04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accent3"/>
                </a:solidFill>
              </a:rPr>
              <a:t>kNOWN</a:t>
            </a:r>
            <a:r>
              <a:rPr lang="en-US" dirty="0">
                <a:solidFill>
                  <a:schemeClr val="accent3"/>
                </a:solidFill>
              </a:rPr>
              <a:t> AS THE ‘SSCM”</a:t>
            </a:r>
          </a:p>
          <a:p>
            <a:r>
              <a:rPr lang="en-US" dirty="0">
                <a:solidFill>
                  <a:schemeClr val="accent3"/>
                </a:solidFill>
              </a:rPr>
              <a:t>”NO LONGER WILL YOUR SOCKS BE ODD!”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ED72CE-E9DF-0A45-8167-816E028C66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55008" y="1211109"/>
            <a:ext cx="1662771" cy="2303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040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4C231-5156-834C-808E-4027AAD3A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chemeClr val="accent6"/>
                </a:solidFill>
              </a:rPr>
              <a:t>AIM OF THE SSCM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5F3A3-AFA1-484E-8EBF-E38890298F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Will sort the families socks after washing into pairs and who they belong to.</a:t>
            </a:r>
          </a:p>
          <a:p>
            <a:r>
              <a:rPr lang="en-US" dirty="0"/>
              <a:t>Spot a hole function.</a:t>
            </a:r>
          </a:p>
          <a:p>
            <a:r>
              <a:rPr lang="en-US" dirty="0"/>
              <a:t>Gives you the option to choose suitable socks for the day within minutes.</a:t>
            </a:r>
          </a:p>
          <a:p>
            <a:r>
              <a:rPr lang="en-US" dirty="0"/>
              <a:t>Any member of the family can use it.</a:t>
            </a:r>
          </a:p>
          <a:p>
            <a:r>
              <a:rPr lang="en-US" dirty="0"/>
              <a:t>Moth proof.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F9E64C-7D9C-4741-88A2-9C5585B04F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458036" y="3473941"/>
            <a:ext cx="2154382" cy="2154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4082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4D1E1-66A1-4D4B-9741-754055F5B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Screen one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8976D76-0BF9-4540-A698-32F9943F4C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23131"/>
          <a:stretch/>
        </p:blipFill>
        <p:spPr>
          <a:xfrm>
            <a:off x="4790240" y="2669311"/>
            <a:ext cx="954779" cy="759689"/>
          </a:xfrm>
        </p:spPr>
      </p:pic>
      <p:sp>
        <p:nvSpPr>
          <p:cNvPr id="4" name="Frame 3">
            <a:extLst>
              <a:ext uri="{FF2B5EF4-FFF2-40B4-BE49-F238E27FC236}">
                <a16:creationId xmlns:a16="http://schemas.microsoft.com/office/drawing/2014/main" id="{711E151E-2209-8A44-8760-E61E3A5C5EFF}"/>
              </a:ext>
            </a:extLst>
          </p:cNvPr>
          <p:cNvSpPr/>
          <p:nvPr/>
        </p:nvSpPr>
        <p:spPr>
          <a:xfrm>
            <a:off x="4430111" y="2317532"/>
            <a:ext cx="3326523" cy="264860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2C0D87C-F82D-4D4D-B163-D695212666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326909" y="2681652"/>
            <a:ext cx="1021954" cy="76646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BAF8FBE-CF91-004F-9825-960E3C0F76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714681" y="3527872"/>
            <a:ext cx="757382" cy="10098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886EF4B-D521-D746-8FCC-50B47FB16412}"/>
              </a:ext>
            </a:extLst>
          </p:cNvPr>
          <p:cNvSpPr txBox="1"/>
          <p:nvPr/>
        </p:nvSpPr>
        <p:spPr>
          <a:xfrm>
            <a:off x="535709" y="2152073"/>
            <a:ext cx="3297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To start, choose who you would like socks for.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41A088-1FFB-084F-860B-B5416586D7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1750752" y="203199"/>
            <a:ext cx="2679359" cy="1544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2674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F3DA34-778A-D446-892B-B11CF1031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Screen two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88CE15-5B6D-4443-A012-057AD87B4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3455" y="2225964"/>
            <a:ext cx="3953163" cy="3240381"/>
          </a:xfrm>
          <a:prstGeom prst="frame">
            <a:avLst>
              <a:gd name="adj1" fmla="val 1221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00B0F0"/>
                </a:solidFill>
              </a:rPr>
              <a:t>School</a:t>
            </a:r>
          </a:p>
          <a:p>
            <a:pPr marL="0" indent="0">
              <a:buNone/>
            </a:pPr>
            <a:r>
              <a:rPr lang="en-US" dirty="0">
                <a:solidFill>
                  <a:srgbClr val="00B0F0"/>
                </a:solidFill>
              </a:rPr>
              <a:t>Sport</a:t>
            </a:r>
          </a:p>
          <a:p>
            <a:pPr marL="0" indent="0">
              <a:buNone/>
            </a:pPr>
            <a:r>
              <a:rPr lang="en-US" dirty="0">
                <a:solidFill>
                  <a:srgbClr val="00B0F0"/>
                </a:solidFill>
              </a:rPr>
              <a:t>Casual</a:t>
            </a:r>
          </a:p>
          <a:p>
            <a:pPr marL="0" indent="0">
              <a:buNone/>
            </a:pPr>
            <a:r>
              <a:rPr lang="en-US" dirty="0">
                <a:solidFill>
                  <a:srgbClr val="00B0F0"/>
                </a:solidFill>
              </a:rPr>
              <a:t>Hiking</a:t>
            </a:r>
          </a:p>
          <a:p>
            <a:pPr marL="0" indent="0">
              <a:buNone/>
            </a:pPr>
            <a:r>
              <a:rPr lang="en-US" dirty="0">
                <a:solidFill>
                  <a:srgbClr val="00B0F0"/>
                </a:solidFill>
              </a:rPr>
              <a:t>Bed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DEAA06-2754-694E-ABF4-EFE681EFC060}"/>
              </a:ext>
            </a:extLst>
          </p:cNvPr>
          <p:cNvSpPr txBox="1"/>
          <p:nvPr/>
        </p:nvSpPr>
        <p:spPr>
          <a:xfrm>
            <a:off x="1154545" y="2447637"/>
            <a:ext cx="2604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On this screen you can choose which type of sock you require.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2C094E-BE5F-0147-9E76-3E9D77C6E7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644559" y="2447637"/>
            <a:ext cx="3286690" cy="2239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9381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448CC-E8CE-454F-A3FE-55F543454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Screen three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06B242-E635-FF4E-9AA4-E17C709F50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6764" y="1985818"/>
            <a:ext cx="4765963" cy="348052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rgbClr val="FF0000"/>
                </a:solidFill>
              </a:rPr>
              <a:t>M</a:t>
            </a:r>
            <a:r>
              <a:rPr lang="en-US" dirty="0">
                <a:solidFill>
                  <a:srgbClr val="92D050"/>
                </a:solidFill>
              </a:rPr>
              <a:t>u</a:t>
            </a:r>
            <a:r>
              <a:rPr lang="en-US" dirty="0">
                <a:solidFill>
                  <a:srgbClr val="00B050"/>
                </a:solidFill>
              </a:rPr>
              <a:t>l</a:t>
            </a:r>
            <a:r>
              <a:rPr lang="en-US" dirty="0">
                <a:solidFill>
                  <a:srgbClr val="00B0F0"/>
                </a:solidFill>
              </a:rPr>
              <a:t>t</a:t>
            </a:r>
            <a:r>
              <a:rPr lang="en-US" dirty="0">
                <a:solidFill>
                  <a:srgbClr val="7030A0"/>
                </a:solidFill>
              </a:rPr>
              <a:t>i</a:t>
            </a:r>
          </a:p>
          <a:p>
            <a:r>
              <a:rPr lang="en-US" dirty="0">
                <a:solidFill>
                  <a:srgbClr val="0070C0"/>
                </a:solidFill>
              </a:rPr>
              <a:t>Blue</a:t>
            </a:r>
          </a:p>
          <a:p>
            <a:r>
              <a:rPr lang="en-US" dirty="0">
                <a:solidFill>
                  <a:schemeClr val="tx1"/>
                </a:solidFill>
              </a:rPr>
              <a:t>Black</a:t>
            </a:r>
          </a:p>
          <a:p>
            <a:r>
              <a:rPr lang="en-US" dirty="0">
                <a:solidFill>
                  <a:schemeClr val="bg1"/>
                </a:solidFill>
              </a:rPr>
              <a:t>White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E3238F-E2FB-1E48-85B5-FE8DCE8C141C}"/>
              </a:ext>
            </a:extLst>
          </p:cNvPr>
          <p:cNvSpPr txBox="1"/>
          <p:nvPr/>
        </p:nvSpPr>
        <p:spPr>
          <a:xfrm>
            <a:off x="1206062" y="2230821"/>
            <a:ext cx="154502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On this screen you choose what </a:t>
            </a:r>
            <a:r>
              <a:rPr lang="en-US" dirty="0" err="1"/>
              <a:t>colour</a:t>
            </a:r>
            <a:r>
              <a:rPr lang="en-US" dirty="0"/>
              <a:t> sock you would like.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7A3161B-3213-804D-9CDC-393E6C67BD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828312" y="2563729"/>
            <a:ext cx="2957288" cy="2842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2072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121ED5-5576-5E4F-9C95-EB99A2FB0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Screen four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CC36DF-7EC4-0F44-A485-A93FB5C2B1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8352" y="1915510"/>
            <a:ext cx="3523593" cy="3550835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rgbClr val="00B050"/>
                </a:solidFill>
              </a:rPr>
              <a:t>Plain</a:t>
            </a:r>
          </a:p>
          <a:p>
            <a:r>
              <a:rPr lang="en-US" dirty="0">
                <a:solidFill>
                  <a:srgbClr val="00B050"/>
                </a:solidFill>
              </a:rPr>
              <a:t>Zigzag</a:t>
            </a:r>
          </a:p>
          <a:p>
            <a:r>
              <a:rPr lang="en-US" dirty="0">
                <a:solidFill>
                  <a:srgbClr val="00B050"/>
                </a:solidFill>
              </a:rPr>
              <a:t>Stripe</a:t>
            </a:r>
          </a:p>
          <a:p>
            <a:r>
              <a:rPr lang="en-US" dirty="0">
                <a:solidFill>
                  <a:srgbClr val="00B050"/>
                </a:solidFill>
              </a:rPr>
              <a:t>Funny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0BD4E6B-02E2-6340-B2B5-41C5DAE22E1F}"/>
              </a:ext>
            </a:extLst>
          </p:cNvPr>
          <p:cNvSpPr txBox="1"/>
          <p:nvPr/>
        </p:nvSpPr>
        <p:spPr>
          <a:xfrm>
            <a:off x="2183524" y="2151993"/>
            <a:ext cx="19785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 this screen you choose what pattern you would like.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B4BAE6C-FC14-3848-BCA2-9B15853C24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967036" y="2447636"/>
            <a:ext cx="2356745" cy="196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789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B8C6D0-758A-EB44-8903-9B7178263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Final screen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588D1F-B6AC-6041-BB43-FC224FB56C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4572" y="2002221"/>
            <a:ext cx="3807373" cy="3464124"/>
          </a:xfrm>
          <a:prstGeom prst="frame">
            <a:avLst>
              <a:gd name="adj1" fmla="val 88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7030A0"/>
                </a:solidFill>
              </a:rPr>
              <a:t>Thank you for choosing these socks, they are dispensed on your right. Have a good day!</a:t>
            </a:r>
          </a:p>
          <a:p>
            <a:endParaRPr lang="en-US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21BEA81-2580-4048-810B-743F9ED957FE}"/>
              </a:ext>
            </a:extLst>
          </p:cNvPr>
          <p:cNvSpPr txBox="1"/>
          <p:nvPr/>
        </p:nvSpPr>
        <p:spPr>
          <a:xfrm>
            <a:off x="1647497" y="2112579"/>
            <a:ext cx="21519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This screen, you pick up your socks and thank the machine.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AE9A0AD-EEB3-3B42-B59B-97830E004A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452382" y="3734283"/>
            <a:ext cx="1431751" cy="124778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789362E-1255-6F47-9046-60C2CA69FA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766803" y="2002221"/>
            <a:ext cx="2658617" cy="291815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F2FB8D0-E15A-EA4F-9D60-CDC1CBAF16BB}"/>
              </a:ext>
            </a:extLst>
          </p:cNvPr>
          <p:cNvSpPr txBox="1"/>
          <p:nvPr/>
        </p:nvSpPr>
        <p:spPr>
          <a:xfrm>
            <a:off x="8766803" y="5011755"/>
            <a:ext cx="265861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1613819282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57</TotalTime>
  <Words>173</Words>
  <Application>Microsoft Macintosh PowerPoint</Application>
  <PresentationFormat>Widescreen</PresentationFormat>
  <Paragraphs>34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Gill Sans MT</vt:lpstr>
      <vt:lpstr>Gallery</vt:lpstr>
      <vt:lpstr>The sock sorting AND CHOOSING machine</vt:lpstr>
      <vt:lpstr>AIM OF THE SSCM</vt:lpstr>
      <vt:lpstr>Screen one</vt:lpstr>
      <vt:lpstr>Screen two</vt:lpstr>
      <vt:lpstr>Screen three</vt:lpstr>
      <vt:lpstr>Screen four</vt:lpstr>
      <vt:lpstr>Final screen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sock sorting AND CHOOSING machine</dc:title>
  <dc:creator>Microsoft Office User</dc:creator>
  <cp:lastModifiedBy>Microsoft Office User</cp:lastModifiedBy>
  <cp:revision>7</cp:revision>
  <dcterms:created xsi:type="dcterms:W3CDTF">2021-03-03T11:01:15Z</dcterms:created>
  <dcterms:modified xsi:type="dcterms:W3CDTF">2021-03-03T12:11:30Z</dcterms:modified>
</cp:coreProperties>
</file>