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11C634-A504-4C95-8305-7E633F3F8FF9}" v="12" dt="2021-03-04T10:33:10.4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62627-9164-44D5-BE34-A4B618B45F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73EDF3-29FD-4482-B0AD-A0919006C2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061B3-1131-4949-9D2C-F1E9A36F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3/5/2021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F6259-F6DA-4569-A9A1-5B4D39836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7BD98-15E6-4BA9-92CE-F5D07A1EF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416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C0C4D-EC83-4EFE-968F-048AB46BE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398E3-C5DA-4E5C-8844-BAF3D2A356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BAD71-EBF6-4B32-AF29-6889E8DD7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BA745-2B91-4A6C-95EF-71E8FA8ED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70EC5-2F40-4BE0-93C6-22C7CCD91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682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0FFBA-78C1-4F5B-96CB-E0EE7FECD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17FED9-1372-45F2-B4DA-EB2DF1C2FB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3A43A2-445F-4120-B763-1DFF03B37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F1CD5-95D4-4C18-8B9C-8E8F94074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2A4563-BDBE-4CB2-BAF6-F89679A9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84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C4EE5-A1F2-456C-9936-20697F272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8ED46-504D-4C72-9128-B39ADDF568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73EADF-E0F9-4F42-8F4B-EEC1FB9B6F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EF497C-5ECD-42BB-A417-44E8426C6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336F8-20D9-4529-8367-3253C50C9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76BA37-F4E4-4650-BEE4-D2FD80610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640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E8578-AD44-4630-BB40-3A6D7A216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91077-1DEF-491D-9EFC-FEC1AF4905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233BC5-DD0C-41A8-AA05-0376195822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C2FEE0-D0A5-46F8-A7B6-1D79AB98E2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F7F44E-56E2-474E-A912-F30507E0A5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1C9746-0044-42E8-A6A4-209301FEB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3/5/2021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3CA868-A8D8-4C34-9EA6-09BBACCAD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00C77A4-60B8-41A4-B13F-69D049373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59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5E4F4-AFD8-44A6-AD3A-9718FFF15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221209-225A-431C-9C3B-A4F2B905B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3/5/2021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18E9EA-AED4-4E94-875A-C4D6159BF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859A53-240D-4EA8-A23E-FA04AD6C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415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BF0AAA-5FB3-4F13-A4BF-2613C7992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3/5/2021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5C9CBF-0E3D-4472-A6B0-E59D5E381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F5AF21-AB55-43FC-8F2E-9DB3D476D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804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AF3B3-5DB7-4C6F-A992-DB0022618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B9E00-5C80-42DF-A39D-DC69201D3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4E0D18-4A06-4040-9CF2-0ACFC2E07A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17C793-42E9-41BB-95EC-CE81F38AF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E8C0E1-4A0D-4F7D-A6CA-A9CBD0524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3D9EC3-9873-4740-B55E-CAACA36EB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973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B1A2A-3C26-40E7-B548-0E076485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ABAD93-C643-42B4-8C32-861676400A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33870-F852-4739-8AFA-7A9D477B0D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EBF94C-C1A6-48B9-A1B9-253F69A9E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E57E5D-8574-4CEB-B7E0-371842ECE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759493-2E41-4FC7-B50C-73573302B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5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F0538-26E9-4405-8EDE-51EEAD30F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3A4F36-4F90-4B92-B387-AB663239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FB33A-C78C-486A-BE98-65CA3DC4B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27CBBD-B307-4969-9E0A-5930FDB5E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85DA0-C501-4A7C-81EB-EB6051A95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480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AD47FE-3B78-44D7-BC31-4A8D8F2070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10C24C-6660-4696-B46D-6C315596D9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67E00-6973-4CF8-A2D7-DF9774E9F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D49459-96C1-4EF4-B2E0-1945E78AC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B7EFC-5C05-41B2-8225-07DBDBB75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547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C91330-E34E-472A-84C4-72B06D2DC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D58F97-3D66-42D7-90DE-8B984BED0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5AF253-06BF-43F7-9BB3-C2659CAF19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3/5/2021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E6CC7-7EDF-4B4E-94CF-ED023C55C2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D3AF7C-14C4-4198-A70D-A561AE0AE7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757255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1" descr="Blue blocks and networks technology background">
            <a:extLst>
              <a:ext uri="{FF2B5EF4-FFF2-40B4-BE49-F238E27FC236}">
                <a16:creationId xmlns:a16="http://schemas.microsoft.com/office/drawing/2014/main" id="{EAA045D8-7074-49CB-BBA6-FC00BF15B4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0"/>
            <a:ext cx="12192001" cy="68579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B460DAC-8554-4793-974B-62F4A6F76739}"/>
              </a:ext>
            </a:extLst>
          </p:cNvPr>
          <p:cNvSpPr txBox="1"/>
          <p:nvPr/>
        </p:nvSpPr>
        <p:spPr>
          <a:xfrm>
            <a:off x="1187384" y="1784267"/>
            <a:ext cx="7893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Ernest Shackleton’s  crew</a:t>
            </a:r>
          </a:p>
          <a:p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390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3" name="Rectangle 129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4" name="Group 131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5" name="Freeform: Shape 133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14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96" name="Group 135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7" name="Freeform: Shape 137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5" name="TextBox 124">
            <a:extLst>
              <a:ext uri="{FF2B5EF4-FFF2-40B4-BE49-F238E27FC236}">
                <a16:creationId xmlns:a16="http://schemas.microsoft.com/office/drawing/2014/main" id="{82A77831-9D75-4681-A288-001B71B9F452}"/>
              </a:ext>
            </a:extLst>
          </p:cNvPr>
          <p:cNvSpPr txBox="1"/>
          <p:nvPr/>
        </p:nvSpPr>
        <p:spPr>
          <a:xfrm>
            <a:off x="1712914" y="3070719"/>
            <a:ext cx="7866061" cy="29379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Here is some of </a:t>
            </a:r>
            <a:r>
              <a:rPr lang="en-US" sz="1500" b="0" i="0" dirty="0" err="1">
                <a:solidFill>
                  <a:schemeClr val="bg1">
                    <a:alpha val="80000"/>
                  </a:schemeClr>
                </a:solidFill>
                <a:effectLst/>
              </a:rPr>
              <a:t>shackleton’s</a:t>
            </a: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 crew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Bertram </a:t>
            </a:r>
            <a:r>
              <a:rPr lang="en-US" sz="1500" b="0" i="0" dirty="0" err="1">
                <a:solidFill>
                  <a:schemeClr val="bg1">
                    <a:alpha val="80000"/>
                  </a:schemeClr>
                </a:solidFill>
                <a:effectLst/>
              </a:rPr>
              <a:t>Armytage</a:t>
            </a:r>
            <a:endParaRPr lang="en-US" sz="1500" b="0" i="0" dirty="0">
              <a:solidFill>
                <a:schemeClr val="bg1">
                  <a:alpha val="80000"/>
                </a:schemeClr>
              </a:solidFill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Philip Lee Brocklehurst, Sir (Bart)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Bernard C Day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Ernest Edward Mills Joyce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James Murray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Eric </a:t>
            </a:r>
            <a:r>
              <a:rPr lang="en-US" sz="1500" b="0" i="0">
                <a:solidFill>
                  <a:schemeClr val="bg1">
                    <a:alpha val="80000"/>
                  </a:schemeClr>
                </a:solidFill>
                <a:effectLst/>
              </a:rPr>
              <a:t>Stewart Marshall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>
                <a:solidFill>
                  <a:schemeClr val="bg1">
                    <a:alpha val="80000"/>
                  </a:schemeClr>
                </a:solidFill>
                <a:effectLst/>
              </a:rPr>
              <a:t>Harry </a:t>
            </a: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Dunlop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George Edward Marston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chemeClr val="bg1">
                    <a:alpha val="80000"/>
                  </a:schemeClr>
                </a:solidFill>
                <a:effectLst/>
              </a:rPr>
              <a:t>Frank Wild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D42EA0-7A14-4A8B-8C1D-CABA65F5095D}"/>
              </a:ext>
            </a:extLst>
          </p:cNvPr>
          <p:cNvSpPr txBox="1"/>
          <p:nvPr/>
        </p:nvSpPr>
        <p:spPr>
          <a:xfrm>
            <a:off x="1779809" y="5130006"/>
            <a:ext cx="8924542" cy="1313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chemeClr val="tx2">
                  <a:lumMod val="75000"/>
                  <a:lumOff val="25000"/>
                </a:schemeClr>
              </a:buClr>
            </a:pPr>
            <a:endParaRPr lang="en-US" sz="11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456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92306F-8F48-470A-A8D9-810E0E6A9D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020" r="9888" b="-2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63" name="Group 10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64" name="Freeform: Shape 11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65" name="Freeform: Shape 12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2882D46-9982-4A77-96CC-A510E9B80569}"/>
              </a:ext>
            </a:extLst>
          </p:cNvPr>
          <p:cNvSpPr txBox="1"/>
          <p:nvPr/>
        </p:nvSpPr>
        <p:spPr>
          <a:xfrm>
            <a:off x="6234868" y="1820369"/>
            <a:ext cx="521717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bg1"/>
                </a:solidFill>
              </a:rPr>
              <a:t>Eric Stewart Marshall Facts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He was Born on the 29</a:t>
            </a:r>
            <a:r>
              <a:rPr lang="en-US" baseline="30000">
                <a:solidFill>
                  <a:schemeClr val="bg1"/>
                </a:solidFill>
              </a:rPr>
              <a:t>th</a:t>
            </a:r>
            <a:r>
              <a:rPr lang="en-US">
                <a:solidFill>
                  <a:schemeClr val="bg1"/>
                </a:solidFill>
              </a:rPr>
              <a:t> of March 1879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Shackleton Met him at a party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He qualified for a surgeon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He Was part of the Army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He died on the 26</a:t>
            </a:r>
            <a:r>
              <a:rPr lang="en-US" baseline="30000">
                <a:solidFill>
                  <a:schemeClr val="bg1"/>
                </a:solidFill>
              </a:rPr>
              <a:t>th</a:t>
            </a:r>
            <a:r>
              <a:rPr lang="en-US">
                <a:solidFill>
                  <a:schemeClr val="bg1"/>
                </a:solidFill>
              </a:rPr>
              <a:t> of February 1963</a:t>
            </a:r>
          </a:p>
        </p:txBody>
      </p:sp>
      <p:grpSp>
        <p:nvGrpSpPr>
          <p:cNvPr id="66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67" name="Freeform: Shape 15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16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17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18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19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1843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2974</TotalTime>
  <Words>76</Words>
  <Application>Microsoft Office PowerPoint</Application>
  <PresentationFormat>Widescreen</PresentationFormat>
  <Paragraphs>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Harvey</dc:creator>
  <cp:lastModifiedBy>Hayley Excell</cp:lastModifiedBy>
  <cp:revision>2</cp:revision>
  <dcterms:created xsi:type="dcterms:W3CDTF">2021-03-02T08:59:55Z</dcterms:created>
  <dcterms:modified xsi:type="dcterms:W3CDTF">2021-03-05T16:52:52Z</dcterms:modified>
</cp:coreProperties>
</file>