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63" r:id="rId4"/>
    <p:sldId id="257" r:id="rId5"/>
    <p:sldId id="258" r:id="rId6"/>
    <p:sldId id="259" r:id="rId7"/>
    <p:sldId id="260" r:id="rId8"/>
    <p:sldId id="262"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2/28/2021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2/28/2021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hyperlink" Target="https://plprimarystars.com/resources/my-daily-routine" TargetMode="Externa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6.tmp"/><Relationship Id="rId4" Type="http://schemas.openxmlformats.org/officeDocument/2006/relationships/image" Target="../media/image5.tmp"/></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7.tmp"/></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hyperlink" Target="mailto:ashteacher@west-malling.kent.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1410790"/>
            <a:ext cx="8689976" cy="2743200"/>
          </a:xfrm>
        </p:spPr>
        <p:txBody>
          <a:bodyPr/>
          <a:lstStyle/>
          <a:p>
            <a:r>
              <a:rPr lang="en-GB" dirty="0"/>
              <a:t>Term 4 – year 6</a:t>
            </a:r>
            <a:br>
              <a:rPr lang="en-GB" dirty="0"/>
            </a:br>
            <a:r>
              <a:rPr lang="en-GB" dirty="0" err="1"/>
              <a:t>pshe</a:t>
            </a:r>
            <a:r>
              <a:rPr lang="en-GB" dirty="0"/>
              <a:t> – healthy me !</a:t>
            </a:r>
            <a:br>
              <a:rPr lang="en-GB" dirty="0"/>
            </a:br>
            <a:r>
              <a:rPr lang="en-GB" dirty="0"/>
              <a:t>Week 2</a:t>
            </a:r>
          </a:p>
        </p:txBody>
      </p:sp>
    </p:spTree>
    <p:extLst>
      <p:ext uri="{BB962C8B-B14F-4D97-AF65-F5344CB8AC3E}">
        <p14:creationId xmlns:p14="http://schemas.microsoft.com/office/powerpoint/2010/main" val="1972739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cap="none" dirty="0"/>
              <a:t> THE IMPORTANCE OF A HEATHY ROUTINE</a:t>
            </a:r>
            <a:endParaRPr lang="en-GB" dirty="0"/>
          </a:p>
        </p:txBody>
      </p:sp>
      <p:sp>
        <p:nvSpPr>
          <p:cNvPr id="3" name="Content Placeholder 2"/>
          <p:cNvSpPr>
            <a:spLocks noGrp="1"/>
          </p:cNvSpPr>
          <p:nvPr>
            <p:ph sz="quarter" idx="13"/>
          </p:nvPr>
        </p:nvSpPr>
        <p:spPr/>
        <p:txBody>
          <a:bodyPr>
            <a:normAutofit/>
          </a:bodyPr>
          <a:lstStyle/>
          <a:p>
            <a:pPr marL="0" indent="0">
              <a:buNone/>
            </a:pPr>
            <a:r>
              <a:rPr lang="en-GB" sz="2800" cap="none" dirty="0"/>
              <a:t>Last week you looked at the importance of a heathy routine and how it’s really important for your mental and physical wellbeing. </a:t>
            </a:r>
          </a:p>
          <a:p>
            <a:pPr marL="0" indent="0">
              <a:buNone/>
            </a:pPr>
            <a:r>
              <a:rPr lang="en-GB" sz="2800" cap="none" dirty="0"/>
              <a:t>This week you are going to put into practice what you learnt last week by creating your own daily routine challenge.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74926" y="5181599"/>
            <a:ext cx="609600" cy="609600"/>
          </a:xfrm>
          <a:prstGeom prst="rect">
            <a:avLst/>
          </a:prstGeom>
        </p:spPr>
      </p:pic>
    </p:spTree>
    <p:extLst>
      <p:ext uri="{BB962C8B-B14F-4D97-AF65-F5344CB8AC3E}">
        <p14:creationId xmlns:p14="http://schemas.microsoft.com/office/powerpoint/2010/main" val="2002924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17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cap="none" dirty="0"/>
              <a:t>In your book or on a piece of paper, write the date and underline it. Miss a line and write the L.I.</a:t>
            </a:r>
            <a:endParaRPr lang="en-GB" dirty="0"/>
          </a:p>
        </p:txBody>
      </p:sp>
      <p:sp>
        <p:nvSpPr>
          <p:cNvPr id="3" name="Content Placeholder 2"/>
          <p:cNvSpPr>
            <a:spLocks noGrp="1"/>
          </p:cNvSpPr>
          <p:nvPr>
            <p:ph sz="quarter" idx="13"/>
          </p:nvPr>
        </p:nvSpPr>
        <p:spPr>
          <a:xfrm>
            <a:off x="913774" y="2070100"/>
            <a:ext cx="10363826" cy="4241800"/>
          </a:xfrm>
        </p:spPr>
        <p:txBody>
          <a:bodyPr>
            <a:normAutofit/>
          </a:bodyPr>
          <a:lstStyle/>
          <a:p>
            <a:pPr algn="r"/>
            <a:r>
              <a:rPr lang="en-GB" sz="3200" u="sng" dirty="0"/>
              <a:t>Tuesday 2nd march 2021</a:t>
            </a:r>
          </a:p>
          <a:p>
            <a:r>
              <a:rPr lang="en-GB" sz="3200" dirty="0"/>
              <a:t>L.I. –</a:t>
            </a:r>
            <a:r>
              <a:rPr lang="en-GB" sz="3200" cap="none" dirty="0"/>
              <a:t>The importance of a healthy routine.</a:t>
            </a:r>
          </a:p>
          <a:p>
            <a:r>
              <a:rPr lang="en-GB" sz="3200" cap="none" dirty="0"/>
              <a:t>I can make small changes and create my own daily routine.</a:t>
            </a:r>
          </a:p>
          <a:p>
            <a:r>
              <a:rPr lang="en-GB" sz="3200" cap="none" dirty="0"/>
              <a:t>I can show that these changes make a difference to me.</a:t>
            </a:r>
            <a:endParaRPr lang="en-GB" sz="32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40686" y="5148943"/>
            <a:ext cx="609600" cy="609600"/>
          </a:xfrm>
          <a:prstGeom prst="rect">
            <a:avLst/>
          </a:prstGeom>
        </p:spPr>
      </p:pic>
    </p:spTree>
    <p:extLst>
      <p:ext uri="{BB962C8B-B14F-4D97-AF65-F5344CB8AC3E}">
        <p14:creationId xmlns:p14="http://schemas.microsoft.com/office/powerpoint/2010/main" val="2706213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21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445771"/>
            <a:ext cx="10364451" cy="1428749"/>
          </a:xfrm>
        </p:spPr>
        <p:txBody>
          <a:bodyPr>
            <a:normAutofit/>
          </a:bodyPr>
          <a:lstStyle/>
          <a:p>
            <a:r>
              <a:rPr lang="en-GB" sz="4000" dirty="0"/>
              <a:t>My daily routine challenge</a:t>
            </a:r>
          </a:p>
        </p:txBody>
      </p:sp>
      <p:sp>
        <p:nvSpPr>
          <p:cNvPr id="3" name="Content Placeholder 2"/>
          <p:cNvSpPr>
            <a:spLocks noGrp="1"/>
          </p:cNvSpPr>
          <p:nvPr>
            <p:ph sz="quarter" idx="13"/>
          </p:nvPr>
        </p:nvSpPr>
        <p:spPr>
          <a:xfrm>
            <a:off x="913774" y="1874520"/>
            <a:ext cx="10363826" cy="4411980"/>
          </a:xfrm>
        </p:spPr>
        <p:txBody>
          <a:bodyPr>
            <a:noAutofit/>
          </a:bodyPr>
          <a:lstStyle/>
          <a:p>
            <a:pPr marL="0" indent="0">
              <a:spcBef>
                <a:spcPts val="0"/>
              </a:spcBef>
              <a:buNone/>
            </a:pPr>
            <a:r>
              <a:rPr lang="en-GB" sz="2800" cap="none" dirty="0"/>
              <a:t>It is so important to make sure we take care of ourselves during these challenging times, from eating healthily to finding ways to feel more positive.</a:t>
            </a:r>
          </a:p>
          <a:p>
            <a:pPr marL="0" indent="0">
              <a:spcBef>
                <a:spcPts val="0"/>
              </a:spcBef>
              <a:buNone/>
            </a:pPr>
            <a:r>
              <a:rPr lang="en-GB" sz="2800" cap="none" dirty="0"/>
              <a:t>Using the </a:t>
            </a:r>
            <a:r>
              <a:rPr lang="en-GB" sz="2800" cap="none" dirty="0">
                <a:hlinkClick r:id="rId4"/>
              </a:rPr>
              <a:t>challenge template worksheet</a:t>
            </a:r>
            <a:r>
              <a:rPr lang="en-GB" sz="2800" cap="none" dirty="0"/>
              <a:t>,(on slide 7) I want you to create your own daily routine that is healthy for your mind and body. Think about ways to keep fit, eat healthily and get enough sleep, make sure your routine focuses on both your physical and mental health. </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74926" y="5802085"/>
            <a:ext cx="609600" cy="609600"/>
          </a:xfrm>
          <a:prstGeom prst="rect">
            <a:avLst/>
          </a:prstGeom>
        </p:spPr>
      </p:pic>
    </p:spTree>
    <p:extLst>
      <p:ext uri="{BB962C8B-B14F-4D97-AF65-F5344CB8AC3E}">
        <p14:creationId xmlns:p14="http://schemas.microsoft.com/office/powerpoint/2010/main" val="415865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9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t>
            </a:r>
            <a:r>
              <a:rPr lang="en-GB" b="1" dirty="0"/>
              <a:t>How can you build activities into your day to help you feel good and boost your mental and physical wellbeing? </a:t>
            </a:r>
            <a:br>
              <a:rPr lang="en-GB" dirty="0"/>
            </a:br>
            <a:endParaRPr lang="en-GB" dirty="0"/>
          </a:p>
        </p:txBody>
      </p:sp>
      <p:sp>
        <p:nvSpPr>
          <p:cNvPr id="3" name="Content Placeholder 2"/>
          <p:cNvSpPr>
            <a:spLocks noGrp="1"/>
          </p:cNvSpPr>
          <p:nvPr>
            <p:ph sz="quarter" idx="13"/>
          </p:nvPr>
        </p:nvSpPr>
        <p:spPr>
          <a:xfrm>
            <a:off x="913774" y="2214694"/>
            <a:ext cx="10363826" cy="3576505"/>
          </a:xfrm>
        </p:spPr>
        <p:txBody>
          <a:bodyPr>
            <a:noAutofit/>
          </a:bodyPr>
          <a:lstStyle/>
          <a:p>
            <a:pPr marL="0" indent="0">
              <a:buNone/>
            </a:pPr>
            <a:r>
              <a:rPr lang="en-GB" sz="2400" cap="none" dirty="0"/>
              <a:t>There are all sorts of ideas for activities that you can add to your daily routine to help you feel good. Ideally, aside from the things you have to do like schoolwork and chores, for a balanced sense of wellbeing you should aim to do something creative, something active, something to help you feel like you are improving yourself and something just for you. </a:t>
            </a:r>
          </a:p>
          <a:p>
            <a:pPr marL="0" indent="0">
              <a:buNone/>
            </a:pPr>
            <a:r>
              <a:rPr lang="en-GB" sz="2400" cap="none" dirty="0"/>
              <a:t>Take a look at the bank of ideas on the next page to help you choose what you might add to your daily routine below. You can also add in your own ideas. </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906000" y="5791199"/>
            <a:ext cx="609600" cy="609600"/>
          </a:xfrm>
          <a:prstGeom prst="rect">
            <a:avLst/>
          </a:prstGeom>
        </p:spPr>
      </p:pic>
    </p:spTree>
    <p:extLst>
      <p:ext uri="{BB962C8B-B14F-4D97-AF65-F5344CB8AC3E}">
        <p14:creationId xmlns:p14="http://schemas.microsoft.com/office/powerpoint/2010/main" val="323868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28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600683"/>
          </a:xfrm>
        </p:spPr>
        <p:txBody>
          <a:bodyPr/>
          <a:lstStyle/>
          <a:p>
            <a:r>
              <a:rPr lang="en-GB" dirty="0"/>
              <a:t>Bank of ideas</a:t>
            </a:r>
          </a:p>
        </p:txBody>
      </p:sp>
      <p:pic>
        <p:nvPicPr>
          <p:cNvPr id="8" name="Content Placeholder 7" descr="My daily routine challenge - Adobe Acrobat Reader DC"/>
          <p:cNvPicPr>
            <a:picLocks noGrp="1" noChangeAspect="1"/>
          </p:cNvPicPr>
          <p:nvPr>
            <p:ph sz="quarter" idx="13"/>
          </p:nvPr>
        </p:nvPicPr>
        <p:blipFill rotWithShape="1">
          <a:blip r:embed="rId4">
            <a:extLst>
              <a:ext uri="{28A0092B-C50C-407E-A947-70E740481C1C}">
                <a14:useLocalDpi xmlns:a14="http://schemas.microsoft.com/office/drawing/2010/main" val="0"/>
              </a:ext>
            </a:extLst>
          </a:blip>
          <a:srcRect l="10068" t="17663" r="24841" b="1113"/>
          <a:stretch/>
        </p:blipFill>
        <p:spPr>
          <a:xfrm>
            <a:off x="698500" y="1549400"/>
            <a:ext cx="6946900" cy="4666783"/>
          </a:xfrm>
        </p:spPr>
      </p:pic>
      <p:pic>
        <p:nvPicPr>
          <p:cNvPr id="9" name="Picture 8" descr="My daily routine challenge - Adobe Acrobat Reader DC"/>
          <p:cNvPicPr>
            <a:picLocks noChangeAspect="1"/>
          </p:cNvPicPr>
          <p:nvPr/>
        </p:nvPicPr>
        <p:blipFill rotWithShape="1">
          <a:blip r:embed="rId5">
            <a:extLst>
              <a:ext uri="{28A0092B-C50C-407E-A947-70E740481C1C}">
                <a14:useLocalDpi xmlns:a14="http://schemas.microsoft.com/office/drawing/2010/main" val="0"/>
              </a:ext>
            </a:extLst>
          </a:blip>
          <a:srcRect l="56771" t="37810" r="26980" b="9947"/>
          <a:stretch/>
        </p:blipFill>
        <p:spPr>
          <a:xfrm>
            <a:off x="8432800" y="2168291"/>
            <a:ext cx="1981200" cy="3429000"/>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23400" y="5911383"/>
            <a:ext cx="609600" cy="609600"/>
          </a:xfrm>
          <a:prstGeom prst="rect">
            <a:avLst/>
          </a:prstGeom>
        </p:spPr>
      </p:pic>
    </p:spTree>
    <p:extLst>
      <p:ext uri="{BB962C8B-B14F-4D97-AF65-F5344CB8AC3E}">
        <p14:creationId xmlns:p14="http://schemas.microsoft.com/office/powerpoint/2010/main" val="106325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15901"/>
            <a:ext cx="10364451" cy="1521459"/>
          </a:xfrm>
        </p:spPr>
        <p:txBody>
          <a:bodyPr>
            <a:normAutofit/>
          </a:bodyPr>
          <a:lstStyle/>
          <a:p>
            <a:pPr algn="l"/>
            <a:r>
              <a:rPr lang="en-GB" sz="2400" cap="none" dirty="0"/>
              <a:t>In your book or on a piece of paper, set out your page to look like the diagram below.</a:t>
            </a:r>
            <a:br>
              <a:rPr lang="en-GB" sz="2400" cap="none" dirty="0"/>
            </a:br>
            <a:r>
              <a:rPr lang="en-GB" sz="2400" cap="none" dirty="0"/>
              <a:t>Think about what you would like to add to your daily routine, early in the morning, late morning, afternoon and evening.</a:t>
            </a:r>
          </a:p>
        </p:txBody>
      </p:sp>
      <p:pic>
        <p:nvPicPr>
          <p:cNvPr id="10" name="Content Placeholder 9" descr="My daily routine challenge - Adobe Acrobat Reader DC"/>
          <p:cNvPicPr>
            <a:picLocks noGrp="1" noChangeAspect="1"/>
          </p:cNvPicPr>
          <p:nvPr>
            <p:ph sz="quarter" idx="13"/>
          </p:nvPr>
        </p:nvPicPr>
        <p:blipFill rotWithShape="1">
          <a:blip r:embed="rId4">
            <a:extLst>
              <a:ext uri="{28A0092B-C50C-407E-A947-70E740481C1C}">
                <a14:useLocalDpi xmlns:a14="http://schemas.microsoft.com/office/drawing/2010/main" val="0"/>
              </a:ext>
            </a:extLst>
          </a:blip>
          <a:srcRect l="18653" t="35004" r="33028" b="8159"/>
          <a:stretch/>
        </p:blipFill>
        <p:spPr>
          <a:xfrm>
            <a:off x="439458" y="1879600"/>
            <a:ext cx="6799542" cy="4546600"/>
          </a:xfrm>
        </p:spPr>
      </p:pic>
      <p:sp>
        <p:nvSpPr>
          <p:cNvPr id="11" name="TextBox 10"/>
          <p:cNvSpPr txBox="1"/>
          <p:nvPr/>
        </p:nvSpPr>
        <p:spPr>
          <a:xfrm>
            <a:off x="7670800" y="2214695"/>
            <a:ext cx="3937000" cy="3785652"/>
          </a:xfrm>
          <a:prstGeom prst="rect">
            <a:avLst/>
          </a:prstGeom>
          <a:noFill/>
        </p:spPr>
        <p:txBody>
          <a:bodyPr wrap="square" rtlCol="0">
            <a:spAutoFit/>
          </a:bodyPr>
          <a:lstStyle/>
          <a:p>
            <a:r>
              <a:rPr lang="en-GB" sz="2400" dirty="0"/>
              <a:t>From the Bank of Ideas, think about what activities you could add to your routine, early in the morning, late morning, afternoon and evening.</a:t>
            </a:r>
          </a:p>
          <a:p>
            <a:endParaRPr lang="en-GB" sz="2400" dirty="0"/>
          </a:p>
          <a:p>
            <a:r>
              <a:rPr lang="en-GB" sz="2400" dirty="0"/>
              <a:t>Once you have completed this daily challenge, try and put  it into operation tomorrow and the rest of the week.</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441577" y="5695547"/>
            <a:ext cx="609600" cy="609600"/>
          </a:xfrm>
          <a:prstGeom prst="rect">
            <a:avLst/>
          </a:prstGeom>
        </p:spPr>
      </p:pic>
    </p:spTree>
    <p:extLst>
      <p:ext uri="{BB962C8B-B14F-4D97-AF65-F5344CB8AC3E}">
        <p14:creationId xmlns:p14="http://schemas.microsoft.com/office/powerpoint/2010/main" val="330664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5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139701"/>
            <a:ext cx="10364451" cy="1650999"/>
          </a:xfrm>
        </p:spPr>
        <p:txBody>
          <a:bodyPr>
            <a:noAutofit/>
          </a:bodyPr>
          <a:lstStyle/>
          <a:p>
            <a:br>
              <a:rPr lang="en-GB" sz="2800" dirty="0"/>
            </a:br>
            <a:r>
              <a:rPr lang="en-GB" sz="2400" b="1" dirty="0"/>
              <a:t>NOW YOU HAVE PUT YOUR DAILY CHALLENGE TO USE, HOW DID YOU DO ?</a:t>
            </a:r>
            <a:br>
              <a:rPr lang="en-GB" sz="2400" b="1" dirty="0"/>
            </a:br>
            <a:r>
              <a:rPr lang="en-GB" sz="2400" b="1" dirty="0"/>
              <a:t>DID IT MAKE YOU FEEL BETTER WITHIN YOURSELF?</a:t>
            </a:r>
            <a:br>
              <a:rPr lang="en-GB" sz="2400" b="1" dirty="0"/>
            </a:br>
            <a:r>
              <a:rPr lang="en-GB" sz="2400" b="1" dirty="0"/>
              <a:t>WAS IT FUN TRYING SOMETHING DIFFERENT?</a:t>
            </a:r>
            <a:br>
              <a:rPr lang="en-GB" sz="2400" b="1" dirty="0"/>
            </a:br>
            <a:endParaRPr lang="en-GB" sz="2400" b="1" dirty="0"/>
          </a:p>
        </p:txBody>
      </p:sp>
      <p:sp>
        <p:nvSpPr>
          <p:cNvPr id="3" name="Content Placeholder 2"/>
          <p:cNvSpPr>
            <a:spLocks noGrp="1"/>
          </p:cNvSpPr>
          <p:nvPr>
            <p:ph sz="quarter" idx="13"/>
          </p:nvPr>
        </p:nvSpPr>
        <p:spPr>
          <a:xfrm>
            <a:off x="914400" y="1562100"/>
            <a:ext cx="10363826" cy="5600700"/>
          </a:xfrm>
        </p:spPr>
        <p:txBody>
          <a:bodyPr>
            <a:noAutofit/>
          </a:bodyPr>
          <a:lstStyle/>
          <a:p>
            <a:pPr>
              <a:spcBef>
                <a:spcPts val="0"/>
              </a:spcBef>
            </a:pPr>
            <a:r>
              <a:rPr lang="en-GB" sz="2800" cap="none" dirty="0"/>
              <a:t>In your book or on a piece of paper, answer the following question.</a:t>
            </a:r>
          </a:p>
          <a:p>
            <a:pPr>
              <a:spcBef>
                <a:spcPts val="0"/>
              </a:spcBef>
            </a:pPr>
            <a:r>
              <a:rPr lang="en-GB" sz="2800" cap="none" dirty="0">
                <a:solidFill>
                  <a:srgbClr val="FF0000"/>
                </a:solidFill>
              </a:rPr>
              <a:t>REMEMBER</a:t>
            </a:r>
            <a:r>
              <a:rPr lang="en-GB" sz="2800" cap="none" dirty="0"/>
              <a:t> to miss a line after your daily challenge chart and answer this question.</a:t>
            </a:r>
          </a:p>
          <a:p>
            <a:pPr>
              <a:spcBef>
                <a:spcPts val="0"/>
              </a:spcBef>
            </a:pPr>
            <a:r>
              <a:rPr lang="en-GB" sz="2800" cap="none" dirty="0">
                <a:solidFill>
                  <a:srgbClr val="00B050"/>
                </a:solidFill>
              </a:rPr>
              <a:t> How did the small changes you made in your daily routine make you feel?</a:t>
            </a:r>
          </a:p>
          <a:p>
            <a:r>
              <a:rPr lang="en-GB" sz="2800" cap="none" dirty="0"/>
              <a:t>Answer in a full sentence/s and explain how it made you feel. You could start your sentence;</a:t>
            </a:r>
          </a:p>
          <a:p>
            <a:r>
              <a:rPr lang="en-GB" sz="2800" cap="none" dirty="0">
                <a:solidFill>
                  <a:srgbClr val="0070C0"/>
                </a:solidFill>
              </a:rPr>
              <a:t>The small changes I made to my daily routine made me feel…because</a:t>
            </a:r>
          </a:p>
          <a:p>
            <a:pPr marL="0" indent="0">
              <a:buNone/>
            </a:pPr>
            <a:endParaRPr lang="en-GB" sz="2800" cap="none" dirty="0"/>
          </a:p>
          <a:p>
            <a:endParaRPr lang="en-GB" sz="3200" cap="none" dirty="0"/>
          </a:p>
          <a:p>
            <a:endParaRPr lang="en-GB" sz="3200" cap="none" dirty="0">
              <a:solidFill>
                <a:srgbClr val="00B050"/>
              </a:solidFill>
            </a:endParaRPr>
          </a:p>
          <a:p>
            <a:endParaRPr lang="en-GB" sz="3200" cap="none" dirty="0">
              <a:solidFill>
                <a:srgbClr val="00B050"/>
              </a:solidFill>
            </a:endParaRPr>
          </a:p>
          <a:p>
            <a:endParaRPr lang="en-GB" sz="3200" cap="none" dirty="0">
              <a:solidFill>
                <a:srgbClr val="00B050"/>
              </a:solidFill>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762309" y="5279571"/>
            <a:ext cx="609600" cy="609600"/>
          </a:xfrm>
          <a:prstGeom prst="rect">
            <a:avLst/>
          </a:prstGeom>
        </p:spPr>
      </p:pic>
    </p:spTree>
    <p:extLst>
      <p:ext uri="{BB962C8B-B14F-4D97-AF65-F5344CB8AC3E}">
        <p14:creationId xmlns:p14="http://schemas.microsoft.com/office/powerpoint/2010/main" val="85598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23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800100"/>
            <a:ext cx="10363826" cy="5803900"/>
          </a:xfrm>
        </p:spPr>
        <p:txBody>
          <a:bodyPr>
            <a:normAutofit/>
          </a:bodyPr>
          <a:lstStyle/>
          <a:p>
            <a:pPr marL="0" indent="0" algn="ctr">
              <a:spcBef>
                <a:spcPts val="0"/>
              </a:spcBef>
              <a:buNone/>
            </a:pPr>
            <a:r>
              <a:rPr lang="en-GB" sz="2800" cap="none" dirty="0"/>
              <a:t>Well done everyone.</a:t>
            </a:r>
          </a:p>
          <a:p>
            <a:pPr marL="0" indent="0" algn="ctr">
              <a:spcBef>
                <a:spcPts val="0"/>
              </a:spcBef>
              <a:buNone/>
            </a:pPr>
            <a:r>
              <a:rPr lang="en-GB" sz="2800" cap="none" dirty="0"/>
              <a:t> We are back in class next week - it will be lovely to see you all.</a:t>
            </a:r>
          </a:p>
          <a:p>
            <a:pPr marL="0" indent="0" algn="ctr">
              <a:spcBef>
                <a:spcPts val="0"/>
              </a:spcBef>
              <a:buNone/>
            </a:pPr>
            <a:r>
              <a:rPr lang="en-GB" sz="2800" cap="none" dirty="0"/>
              <a:t> If you have any questions please contact us on </a:t>
            </a:r>
          </a:p>
          <a:p>
            <a:pPr marL="0" indent="0" algn="ctr">
              <a:buNone/>
            </a:pPr>
            <a:r>
              <a:rPr lang="en-GB" sz="2800" cap="none" dirty="0">
                <a:hlinkClick r:id="rId2"/>
              </a:rPr>
              <a:t>ashteacher@west-malling.kent.sch.uk</a:t>
            </a:r>
            <a:endParaRPr lang="en-GB" sz="2800" cap="none" dirty="0"/>
          </a:p>
          <a:p>
            <a:pPr marL="0" indent="0" algn="ctr">
              <a:buNone/>
            </a:pPr>
            <a:r>
              <a:rPr lang="en-GB" sz="2800" cap="none" dirty="0"/>
              <a:t>or</a:t>
            </a:r>
          </a:p>
          <a:p>
            <a:pPr marL="0" indent="0" algn="ctr">
              <a:buNone/>
            </a:pPr>
            <a:r>
              <a:rPr lang="en-GB" sz="2800" cap="none" dirty="0"/>
              <a:t>Join us for our weekly zoom session on Tuesday or Thursday at 2pm where we can answer any questions you may have.</a:t>
            </a:r>
          </a:p>
          <a:p>
            <a:pPr marL="0" indent="0" algn="ctr">
              <a:buNone/>
            </a:pPr>
            <a:r>
              <a:rPr lang="en-GB" sz="4000" dirty="0">
                <a:solidFill>
                  <a:srgbClr val="00B050"/>
                </a:solidFill>
              </a:rPr>
              <a:t>Well done for working so hard.</a:t>
            </a:r>
          </a:p>
          <a:p>
            <a:endParaRPr lang="en-GB" sz="2800" dirty="0"/>
          </a:p>
          <a:p>
            <a:endParaRPr lang="en-GB" sz="2800" dirty="0"/>
          </a:p>
        </p:txBody>
      </p:sp>
    </p:spTree>
    <p:extLst>
      <p:ext uri="{BB962C8B-B14F-4D97-AF65-F5344CB8AC3E}">
        <p14:creationId xmlns:p14="http://schemas.microsoft.com/office/powerpoint/2010/main" val="2879493732"/>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TM04033925[[fn=Droplet]]</Template>
  <TotalTime>222</TotalTime>
  <Words>637</Words>
  <Application>Microsoft Office PowerPoint</Application>
  <PresentationFormat>Widescreen</PresentationFormat>
  <Paragraphs>36</Paragraphs>
  <Slides>9</Slides>
  <Notes>0</Notes>
  <HiddenSlides>0</HiddenSlides>
  <MMClips>7</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Tw Cen MT</vt:lpstr>
      <vt:lpstr>Droplet</vt:lpstr>
      <vt:lpstr>Term 4 – year 6 pshe – healthy me ! Week 2</vt:lpstr>
      <vt:lpstr> THE IMPORTANCE OF A HEATHY ROUTINE</vt:lpstr>
      <vt:lpstr>In your book or on a piece of paper, write the date and underline it. Miss a line and write the L.I.</vt:lpstr>
      <vt:lpstr>My daily routine challenge</vt:lpstr>
      <vt:lpstr> How can you build activities into your day to help you feel good and boost your mental and physical wellbeing?  </vt:lpstr>
      <vt:lpstr>Bank of ideas</vt:lpstr>
      <vt:lpstr>In your book or on a piece of paper, set out your page to look like the diagram below. Think about what you would like to add to your daily routine, early in the morning, late morning, afternoon and evening.</vt:lpstr>
      <vt:lpstr> NOW YOU HAVE PUT YOUR DAILY CHALLENGE TO USE, HOW DID YOU DO ? DID IT MAKE YOU FEEL BETTER WITHIN YOURSELF? WAS IT FUN TRYING SOMETHING DIFFERENT? </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Term 4 – year 6 pshe – healthy me ! Week 2</dc:title>
  <dc:creator>Julie LOFTING</dc:creator>
  <cp:lastModifiedBy>Julia LYALL</cp:lastModifiedBy>
  <cp:revision>18</cp:revision>
  <dcterms:created xsi:type="dcterms:W3CDTF">2021-02-07T17:31:16Z</dcterms:created>
  <dcterms:modified xsi:type="dcterms:W3CDTF">2021-02-28T20:47:23Z</dcterms:modified>
</cp:coreProperties>
</file>