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5F9D3-8264-45F3-840C-BB81D329A3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2F2423-0D82-48CA-BAEE-873D578EAE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1BB390-B627-4263-8AC6-D431D0503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069AC-B884-4FF5-9294-F829CF333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5DAFD3-E49D-4CCA-8B93-1D3F928EE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981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5992D6-1C84-45A7-AF03-8C6F720B3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9CE1A-1324-4050-8662-18ACB71904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6F6B69-F78E-477A-BF5D-207CF95191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1DD0BB-F12F-47AA-998B-CD6FB3921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82120E-19D9-41ED-A86D-DCADF2450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808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2AD5E-C64B-4A3A-9107-388303ADCB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E0AF7C-7073-4F42-A56B-BFAC571DC3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6258F-2264-46B6-BD65-A1213CE29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22E35-F6C9-4C6B-947B-2BA1A8070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028D2A-C6CF-4EA9-9B7C-80AADD002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91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20AB4E-6B88-432D-84D0-4140605EE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2A6934-D7D2-4C20-AFDA-48AF180650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2BEC50-92DA-408D-8D1F-737A7D1AD4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335C0E-D2B8-4455-8C89-9CD2CA07E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D7F1E-D138-4960-AFBF-0DFD911B0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147E1E-D792-42B0-B936-A7DE92B15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086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9CC0F-4F17-4F1D-9FA1-2B0B46958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9FF4E3-93B6-4EF0-B4EB-87A86B64A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E84ADF-34D7-40A0-91A1-953FD16249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C2E7E7-1D3A-4F01-965D-4F7A72AD4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8EA18-4E62-4282-89A5-49B2B6D601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CB273D-7BED-43E2-9AE7-EB5F26736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2441E3-3E8D-4D22-B556-A08819AEC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6C1CC8-5ED1-4B48-9BD4-40A5C0E3D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608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53FC3-F12A-4019-9A3F-6AF73E9FF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BFA2FE-7569-45E2-A39C-B0B26FD4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7C349F-886E-43F5-96A5-2412703A5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017CE4-3FDF-41B4-9282-1B594FEBD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24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0DFB96-9C9C-4893-BA85-95F5BE226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5B1488-878F-4D0A-9FF4-DB85170B5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9B66C-C5C8-4989-A50F-EA8A59AE6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491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F1B81-C782-4591-8B85-2249F3622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5BA3B-EF75-408C-A593-2B399BB83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1947C7-994B-47E0-B36F-3FC226C9A2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9E0A7A-B488-4A1F-A9B1-BB8077274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96BEB-A3B1-4CC3-9422-1D3ED1C5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36D31-A548-4839-8AA3-337D41893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571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8B268-88C5-4DFB-B869-E9E24827C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309F18-D563-4CB3-930A-98FAC32741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1406B6-7CE7-4466-ABBA-880B25DAF2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15EE22-746B-49DD-A0E8-97B6F83E27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F9ED9F-32EC-4413-ACAD-E79A0B755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E02200-B592-41CA-AB17-3455039EA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68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19A3B-EF49-4C47-AF80-764DEE65D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B323A-F214-4757-8038-DC94A44033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B7BFF0-3635-4567-BA29-3035D18CA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FC159-B851-4ADE-8848-E5C6AAAF4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8211F-37D2-4D4C-8671-3707CC139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737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A264B2-886A-40C3-8693-66DD96C02C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A0B625-97F7-4A27-8938-9E2E8743BB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457340-7762-42C0-A1DA-39C940CF2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251DB-08C3-4401-9E9D-6C0CCDFD6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57FF2-1503-4E06-B83D-AAFEE15AE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53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41EDC5-22D6-4C4E-9DE6-98CA83354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C40BB5-4570-4AAE-BC49-9D942E82C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C9AEC-5C3F-41DE-A8FC-2F713D3012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566FF-A442-4076-94FA-22A0F2688011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228E1-727D-44AE-9F9D-CEC123D27D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4F758C-8390-474C-BC0E-0C855CDFD0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826EA-8EA4-4D49-83F8-1994DE4F6F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720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ACCE0-A85F-4F64-BF33-229AD38E1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5859" y="640081"/>
            <a:ext cx="4786895" cy="3592768"/>
          </a:xfrm>
          <a:noFill/>
        </p:spPr>
        <p:txBody>
          <a:bodyPr>
            <a:normAutofit/>
          </a:bodyPr>
          <a:lstStyle/>
          <a:p>
            <a:pPr algn="l"/>
            <a:r>
              <a:rPr lang="en-GB" b="1"/>
              <a:t>The Artic ( </a:t>
            </a:r>
            <a:r>
              <a:rPr lang="en-GB" b="1">
                <a:latin typeface="Adobe Garamond Pro Bold" panose="02020702060506020403" pitchFamily="18" charset="0"/>
              </a:rPr>
              <a:t>The</a:t>
            </a:r>
            <a:r>
              <a:rPr lang="en-GB" b="1"/>
              <a:t> North Pole</a:t>
            </a:r>
            <a:r>
              <a:rPr lang="en-GB"/>
              <a:t>).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51AB25-96D5-414F-B473-3AFEA6D45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5859" y="4371278"/>
            <a:ext cx="4786895" cy="1846643"/>
          </a:xfrm>
          <a:noFill/>
        </p:spPr>
        <p:txBody>
          <a:bodyPr>
            <a:normAutofit/>
          </a:bodyPr>
          <a:lstStyle/>
          <a:p>
            <a:pPr algn="l"/>
            <a:r>
              <a:rPr lang="en-GB"/>
              <a:t>The artic consists of the Artic ocean and parts of Alaska ,Canada, Greenland, Iceland, Russia, Finland and Sweden. The Artic Circle is One sixth of the earth Surface.</a:t>
            </a:r>
          </a:p>
          <a:p>
            <a:pPr algn="l"/>
            <a:endParaRPr lang="en-GB"/>
          </a:p>
        </p:txBody>
      </p:sp>
      <p:sp>
        <p:nvSpPr>
          <p:cNvPr id="21" name="Rectangle 9">
            <a:extLst>
              <a:ext uri="{FF2B5EF4-FFF2-40B4-BE49-F238E27FC236}">
                <a16:creationId xmlns:a16="http://schemas.microsoft.com/office/drawing/2014/main" id="{8AD13924-DC7C-4339-B194-8A4EFFBF2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4416" y="0"/>
            <a:ext cx="6107584" cy="6858000"/>
          </a:xfrm>
          <a:prstGeom prst="rect">
            <a:avLst/>
          </a:prstGeom>
          <a:solidFill>
            <a:srgbClr val="65B3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6">
            <a:extLst>
              <a:ext uri="{FF2B5EF4-FFF2-40B4-BE49-F238E27FC236}">
                <a16:creationId xmlns:a16="http://schemas.microsoft.com/office/drawing/2014/main" id="{72458505-C9BA-445F-AE75-CFC7FF04F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1163" y="640080"/>
            <a:ext cx="4809175" cy="557781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, map&#10;&#10;Description automatically generated">
            <a:extLst>
              <a:ext uri="{FF2B5EF4-FFF2-40B4-BE49-F238E27FC236}">
                <a16:creationId xmlns:a16="http://schemas.microsoft.com/office/drawing/2014/main" id="{2D1174AD-2B59-4E14-A00A-AC973B2E3E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2" r="-2" b="-2"/>
          <a:stretch/>
        </p:blipFill>
        <p:spPr>
          <a:xfrm>
            <a:off x="7205119" y="1112060"/>
            <a:ext cx="3861262" cy="463385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7551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575A102-D95D-4D6E-8F1B-49EED0AEC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0A4787-D1FC-4895-B774-11311D6DE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159" y="1377146"/>
            <a:ext cx="4076460" cy="362621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3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Largest Predator the Polar Bear comes from the North Pole.</a:t>
            </a:r>
            <a:br>
              <a:rPr lang="en-US" sz="3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Polar bears are very good swimmers.</a:t>
            </a:r>
          </a:p>
        </p:txBody>
      </p:sp>
      <p:pic>
        <p:nvPicPr>
          <p:cNvPr id="5" name="Content Placeholder 4" descr="A picture containing snow, outdoor, mammal, bear&#10;&#10;Description automatically generated">
            <a:extLst>
              <a:ext uri="{FF2B5EF4-FFF2-40B4-BE49-F238E27FC236}">
                <a16:creationId xmlns:a16="http://schemas.microsoft.com/office/drawing/2014/main" id="{88E95E11-0F51-4868-9D05-4941523E8A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259" b="-1"/>
          <a:stretch/>
        </p:blipFill>
        <p:spPr>
          <a:xfrm>
            <a:off x="5457027" y="1184457"/>
            <a:ext cx="6194967" cy="4543160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CF0FFF1F-79B6-4A13-A464-070CD6F89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42198" y="814999"/>
            <a:ext cx="465458" cy="581435"/>
            <a:chOff x="10942198" y="814999"/>
            <a:chExt cx="465458" cy="581435"/>
          </a:xfrm>
          <a:solidFill>
            <a:srgbClr val="FFFFFF"/>
          </a:solidFill>
        </p:grpSpPr>
        <p:sp>
          <p:nvSpPr>
            <p:cNvPr id="22" name="Graphic 17">
              <a:extLst>
                <a:ext uri="{FF2B5EF4-FFF2-40B4-BE49-F238E27FC236}">
                  <a16:creationId xmlns:a16="http://schemas.microsoft.com/office/drawing/2014/main" id="{B71758F4-3F46-45DA-8AC5-4E508DA080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7738" y="814999"/>
              <a:ext cx="139039" cy="139039"/>
            </a:xfrm>
            <a:custGeom>
              <a:avLst/>
              <a:gdLst>
                <a:gd name="connsiteX0" fmla="*/ 129602 w 139039"/>
                <a:gd name="connsiteY0" fmla="*/ 60082 h 139039"/>
                <a:gd name="connsiteX1" fmla="*/ 78957 w 139039"/>
                <a:gd name="connsiteY1" fmla="*/ 60082 h 139039"/>
                <a:gd name="connsiteX2" fmla="*/ 78957 w 139039"/>
                <a:gd name="connsiteY2" fmla="*/ 9437 h 139039"/>
                <a:gd name="connsiteX3" fmla="*/ 69520 w 139039"/>
                <a:gd name="connsiteY3" fmla="*/ 0 h 139039"/>
                <a:gd name="connsiteX4" fmla="*/ 60082 w 139039"/>
                <a:gd name="connsiteY4" fmla="*/ 9437 h 139039"/>
                <a:gd name="connsiteX5" fmla="*/ 60082 w 139039"/>
                <a:gd name="connsiteY5" fmla="*/ 60082 h 139039"/>
                <a:gd name="connsiteX6" fmla="*/ 9437 w 139039"/>
                <a:gd name="connsiteY6" fmla="*/ 60082 h 139039"/>
                <a:gd name="connsiteX7" fmla="*/ 0 w 139039"/>
                <a:gd name="connsiteY7" fmla="*/ 69520 h 139039"/>
                <a:gd name="connsiteX8" fmla="*/ 9437 w 139039"/>
                <a:gd name="connsiteY8" fmla="*/ 78957 h 139039"/>
                <a:gd name="connsiteX9" fmla="*/ 60082 w 139039"/>
                <a:gd name="connsiteY9" fmla="*/ 78957 h 139039"/>
                <a:gd name="connsiteX10" fmla="*/ 60082 w 139039"/>
                <a:gd name="connsiteY10" fmla="*/ 129602 h 139039"/>
                <a:gd name="connsiteX11" fmla="*/ 69520 w 139039"/>
                <a:gd name="connsiteY11" fmla="*/ 139039 h 139039"/>
                <a:gd name="connsiteX12" fmla="*/ 78957 w 139039"/>
                <a:gd name="connsiteY12" fmla="*/ 129602 h 139039"/>
                <a:gd name="connsiteX13" fmla="*/ 78957 w 139039"/>
                <a:gd name="connsiteY13" fmla="*/ 78957 h 139039"/>
                <a:gd name="connsiteX14" fmla="*/ 129602 w 139039"/>
                <a:gd name="connsiteY14" fmla="*/ 78957 h 139039"/>
                <a:gd name="connsiteX15" fmla="*/ 139039 w 139039"/>
                <a:gd name="connsiteY15" fmla="*/ 69520 h 139039"/>
                <a:gd name="connsiteX16" fmla="*/ 129602 w 139039"/>
                <a:gd name="connsiteY16" fmla="*/ 60082 h 1390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9039" h="139039">
                  <a:moveTo>
                    <a:pt x="129602" y="60082"/>
                  </a:moveTo>
                  <a:lnTo>
                    <a:pt x="78957" y="60082"/>
                  </a:lnTo>
                  <a:lnTo>
                    <a:pt x="78957" y="9437"/>
                  </a:lnTo>
                  <a:cubicBezTo>
                    <a:pt x="78957" y="4225"/>
                    <a:pt x="74731" y="0"/>
                    <a:pt x="69520" y="0"/>
                  </a:cubicBezTo>
                  <a:cubicBezTo>
                    <a:pt x="64308" y="0"/>
                    <a:pt x="60082" y="4225"/>
                    <a:pt x="60082" y="9437"/>
                  </a:cubicBezTo>
                  <a:lnTo>
                    <a:pt x="60082" y="60082"/>
                  </a:lnTo>
                  <a:lnTo>
                    <a:pt x="9437" y="60082"/>
                  </a:lnTo>
                  <a:cubicBezTo>
                    <a:pt x="4225" y="60082"/>
                    <a:pt x="0" y="64308"/>
                    <a:pt x="0" y="69520"/>
                  </a:cubicBezTo>
                  <a:cubicBezTo>
                    <a:pt x="0" y="74731"/>
                    <a:pt x="4225" y="78957"/>
                    <a:pt x="9437" y="78957"/>
                  </a:cubicBezTo>
                  <a:lnTo>
                    <a:pt x="60082" y="78957"/>
                  </a:lnTo>
                  <a:lnTo>
                    <a:pt x="60082" y="129602"/>
                  </a:lnTo>
                  <a:cubicBezTo>
                    <a:pt x="60082" y="134814"/>
                    <a:pt x="64308" y="139039"/>
                    <a:pt x="69520" y="139039"/>
                  </a:cubicBezTo>
                  <a:cubicBezTo>
                    <a:pt x="74731" y="139039"/>
                    <a:pt x="78957" y="134814"/>
                    <a:pt x="78957" y="129602"/>
                  </a:cubicBezTo>
                  <a:lnTo>
                    <a:pt x="78957" y="78957"/>
                  </a:lnTo>
                  <a:lnTo>
                    <a:pt x="129602" y="78957"/>
                  </a:lnTo>
                  <a:cubicBezTo>
                    <a:pt x="134814" y="78957"/>
                    <a:pt x="139039" y="74731"/>
                    <a:pt x="139039" y="69520"/>
                  </a:cubicBezTo>
                  <a:cubicBezTo>
                    <a:pt x="139039" y="64308"/>
                    <a:pt x="134814" y="60082"/>
                    <a:pt x="129602" y="60082"/>
                  </a:cubicBezTo>
                  <a:close/>
                </a:path>
              </a:pathLst>
            </a:custGeom>
            <a:grpFill/>
            <a:ln w="60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3" name="Graphic 15">
              <a:extLst>
                <a:ext uri="{FF2B5EF4-FFF2-40B4-BE49-F238E27FC236}">
                  <a16:creationId xmlns:a16="http://schemas.microsoft.com/office/drawing/2014/main" id="{8550FED7-7C32-42BB-98DB-30272A6331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16518" y="1044294"/>
              <a:ext cx="91138" cy="91138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grpFill/>
            <a:ln w="42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24" name="Graphic 21">
              <a:extLst>
                <a:ext uri="{FF2B5EF4-FFF2-40B4-BE49-F238E27FC236}">
                  <a16:creationId xmlns:a16="http://schemas.microsoft.com/office/drawing/2014/main" id="{8D61482F-F3C5-4D66-8C5D-C6BBE3E12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2198" y="1268720"/>
              <a:ext cx="127714" cy="127714"/>
            </a:xfrm>
            <a:custGeom>
              <a:avLst/>
              <a:gdLst>
                <a:gd name="connsiteX0" fmla="*/ 63857 w 127714"/>
                <a:gd name="connsiteY0" fmla="*/ 18874 h 127714"/>
                <a:gd name="connsiteX1" fmla="*/ 108840 w 127714"/>
                <a:gd name="connsiteY1" fmla="*/ 63857 h 127714"/>
                <a:gd name="connsiteX2" fmla="*/ 63857 w 127714"/>
                <a:gd name="connsiteY2" fmla="*/ 108840 h 127714"/>
                <a:gd name="connsiteX3" fmla="*/ 18874 w 127714"/>
                <a:gd name="connsiteY3" fmla="*/ 63857 h 127714"/>
                <a:gd name="connsiteX4" fmla="*/ 63857 w 127714"/>
                <a:gd name="connsiteY4" fmla="*/ 18874 h 127714"/>
                <a:gd name="connsiteX5" fmla="*/ 63857 w 127714"/>
                <a:gd name="connsiteY5" fmla="*/ 0 h 127714"/>
                <a:gd name="connsiteX6" fmla="*/ 0 w 127714"/>
                <a:gd name="connsiteY6" fmla="*/ 63857 h 127714"/>
                <a:gd name="connsiteX7" fmla="*/ 63857 w 127714"/>
                <a:gd name="connsiteY7" fmla="*/ 127714 h 127714"/>
                <a:gd name="connsiteX8" fmla="*/ 127714 w 127714"/>
                <a:gd name="connsiteY8" fmla="*/ 63857 h 127714"/>
                <a:gd name="connsiteX9" fmla="*/ 63857 w 127714"/>
                <a:gd name="connsiteY9" fmla="*/ 0 h 12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4" h="127714">
                  <a:moveTo>
                    <a:pt x="63857" y="18874"/>
                  </a:moveTo>
                  <a:cubicBezTo>
                    <a:pt x="88700" y="18874"/>
                    <a:pt x="108840" y="39014"/>
                    <a:pt x="108840" y="63857"/>
                  </a:cubicBezTo>
                  <a:cubicBezTo>
                    <a:pt x="108840" y="88700"/>
                    <a:pt x="88700" y="108840"/>
                    <a:pt x="63857" y="108840"/>
                  </a:cubicBezTo>
                  <a:cubicBezTo>
                    <a:pt x="39014" y="108840"/>
                    <a:pt x="18874" y="88700"/>
                    <a:pt x="18874" y="63857"/>
                  </a:cubicBezTo>
                  <a:cubicBezTo>
                    <a:pt x="18898" y="39024"/>
                    <a:pt x="39024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4"/>
                    <a:pt x="63857" y="127714"/>
                  </a:cubicBezTo>
                  <a:cubicBezTo>
                    <a:pt x="99124" y="127714"/>
                    <a:pt x="127714" y="99124"/>
                    <a:pt x="127714" y="63857"/>
                  </a:cubicBezTo>
                  <a:cubicBezTo>
                    <a:pt x="127714" y="28590"/>
                    <a:pt x="99124" y="0"/>
                    <a:pt x="63857" y="0"/>
                  </a:cubicBezTo>
                  <a:close/>
                </a:path>
              </a:pathLst>
            </a:custGeom>
            <a:grpFill/>
            <a:ln w="61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9322" y="6274341"/>
            <a:ext cx="11353800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08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1D7EC86-7CB9-431D-8AC3-8AAF0440B1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4B9777F-B610-419B-9193-80306388F3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!!Arc">
            <a:extLst>
              <a:ext uri="{FF2B5EF4-FFF2-40B4-BE49-F238E27FC236}">
                <a16:creationId xmlns:a16="http://schemas.microsoft.com/office/drawing/2014/main" id="{311F016A-A753-449B-9EA6-322199B71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7715">
            <a:off x="1108520" y="775849"/>
            <a:ext cx="2987899" cy="2987899"/>
          </a:xfrm>
          <a:prstGeom prst="arc">
            <a:avLst>
              <a:gd name="adj1" fmla="val 16200000"/>
              <a:gd name="adj2" fmla="val 2287352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D9CF4A-FE23-4F57-B3F3-8B2156F5A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742" y="1124988"/>
            <a:ext cx="44259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400" dirty="0"/>
              <a:t>The Artic fox lives for 3-6 Years.</a:t>
            </a:r>
            <a:br>
              <a:rPr lang="en-US" sz="2400" dirty="0"/>
            </a:br>
            <a:r>
              <a:rPr lang="en-US" sz="2400" dirty="0"/>
              <a:t>In the summer, its fur is a dark grey to Brown put turns creamy white in the winter.</a:t>
            </a:r>
          </a:p>
        </p:txBody>
      </p:sp>
      <p:pic>
        <p:nvPicPr>
          <p:cNvPr id="5" name="Content Placeholder 4" descr="A white wolf in the snow&#10;&#10;Description automatically generated with medium confidence">
            <a:extLst>
              <a:ext uri="{FF2B5EF4-FFF2-40B4-BE49-F238E27FC236}">
                <a16:creationId xmlns:a16="http://schemas.microsoft.com/office/drawing/2014/main" id="{733ADD69-4323-43E8-BFF0-9BE1361902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8" b="5342"/>
          <a:stretch/>
        </p:blipFill>
        <p:spPr>
          <a:xfrm>
            <a:off x="5733768" y="-1"/>
            <a:ext cx="6458232" cy="6858001"/>
          </a:xfrm>
          <a:custGeom>
            <a:avLst/>
            <a:gdLst/>
            <a:ahLst/>
            <a:cxnLst/>
            <a:rect l="l" t="t" r="r" b="b"/>
            <a:pathLst>
              <a:path w="6458232" h="6858001">
                <a:moveTo>
                  <a:pt x="2209000" y="0"/>
                </a:moveTo>
                <a:lnTo>
                  <a:pt x="6458232" y="0"/>
                </a:lnTo>
                <a:lnTo>
                  <a:pt x="6458232" y="6858001"/>
                </a:lnTo>
                <a:lnTo>
                  <a:pt x="651045" y="6858001"/>
                </a:lnTo>
                <a:lnTo>
                  <a:pt x="635146" y="6830200"/>
                </a:lnTo>
                <a:cubicBezTo>
                  <a:pt x="230085" y="6080469"/>
                  <a:pt x="0" y="5221296"/>
                  <a:pt x="0" y="4308089"/>
                </a:cubicBezTo>
                <a:cubicBezTo>
                  <a:pt x="0" y="2572997"/>
                  <a:pt x="830606" y="1032965"/>
                  <a:pt x="2113832" y="68046"/>
                </a:cubicBezTo>
                <a:close/>
              </a:path>
            </a:pathLst>
          </a:custGeom>
        </p:spPr>
      </p:pic>
      <p:sp>
        <p:nvSpPr>
          <p:cNvPr id="27" name="!!Rectangle">
            <a:extLst>
              <a:ext uri="{FF2B5EF4-FFF2-40B4-BE49-F238E27FC236}">
                <a16:creationId xmlns:a16="http://schemas.microsoft.com/office/drawing/2014/main" id="{95106A28-883A-4993-BF9E-C403B81A8D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94269" y="4274457"/>
            <a:ext cx="825256" cy="825256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!!Oval">
            <a:extLst>
              <a:ext uri="{FF2B5EF4-FFF2-40B4-BE49-F238E27FC236}">
                <a16:creationId xmlns:a16="http://schemas.microsoft.com/office/drawing/2014/main" id="{F5AE4E4F-9F4C-43ED-8299-9BD63B74E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742" y="5649686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116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BD0A92D-399A-41B4-B955-6B72A41B7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42264" y="0"/>
            <a:ext cx="9349736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6A49DF9-534D-4905-8F46-02AB63EB6F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ACBE5D-355A-4DB0-BBF9-FB38854E9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20" y="3566161"/>
            <a:ext cx="5946579" cy="2323280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Robert Pearly traveled much of the Artic by Dogsled.</a:t>
            </a:r>
            <a:b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</a:br>
            <a:r>
              <a:rPr lang="en-US" kern="1200" dirty="0">
                <a:solidFill>
                  <a:srgbClr val="000000"/>
                </a:solidFill>
                <a:latin typeface="+mj-lt"/>
                <a:ea typeface="+mj-ea"/>
                <a:cs typeface="+mj-cs"/>
              </a:rPr>
              <a:t>He was famous for being first person to reach the North Pole</a:t>
            </a:r>
          </a:p>
        </p:txBody>
      </p:sp>
      <p:sp>
        <p:nvSpPr>
          <p:cNvPr id="16" name="Freeform 56">
            <a:extLst>
              <a:ext uri="{FF2B5EF4-FFF2-40B4-BE49-F238E27FC236}">
                <a16:creationId xmlns:a16="http://schemas.microsoft.com/office/drawing/2014/main" id="{9FA51AA9-DFBD-4CB2-9C70-26DAC24A3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5021" y="2"/>
            <a:ext cx="4305922" cy="3193227"/>
          </a:xfrm>
          <a:custGeom>
            <a:avLst/>
            <a:gdLst>
              <a:gd name="connsiteX0" fmla="*/ 268379 w 4305922"/>
              <a:gd name="connsiteY0" fmla="*/ 0 h 3193227"/>
              <a:gd name="connsiteX1" fmla="*/ 4037544 w 4305922"/>
              <a:gd name="connsiteY1" fmla="*/ 0 h 3193227"/>
              <a:gd name="connsiteX2" fmla="*/ 4046072 w 4305922"/>
              <a:gd name="connsiteY2" fmla="*/ 14037 h 3193227"/>
              <a:gd name="connsiteX3" fmla="*/ 4305922 w 4305922"/>
              <a:gd name="connsiteY3" fmla="*/ 1040266 h 3193227"/>
              <a:gd name="connsiteX4" fmla="*/ 2152962 w 4305922"/>
              <a:gd name="connsiteY4" fmla="*/ 3193227 h 3193227"/>
              <a:gd name="connsiteX5" fmla="*/ 0 w 4305922"/>
              <a:gd name="connsiteY5" fmla="*/ 1040266 h 3193227"/>
              <a:gd name="connsiteX6" fmla="*/ 259851 w 4305922"/>
              <a:gd name="connsiteY6" fmla="*/ 14037 h 3193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05922" h="3193227">
                <a:moveTo>
                  <a:pt x="268379" y="0"/>
                </a:moveTo>
                <a:lnTo>
                  <a:pt x="4037544" y="0"/>
                </a:lnTo>
                <a:lnTo>
                  <a:pt x="4046072" y="14037"/>
                </a:lnTo>
                <a:cubicBezTo>
                  <a:pt x="4211790" y="319097"/>
                  <a:pt x="4305922" y="668689"/>
                  <a:pt x="4305922" y="1040266"/>
                </a:cubicBezTo>
                <a:cubicBezTo>
                  <a:pt x="4305922" y="2229314"/>
                  <a:pt x="3342009" y="3193227"/>
                  <a:pt x="2152962" y="3193227"/>
                </a:cubicBezTo>
                <a:cubicBezTo>
                  <a:pt x="963913" y="3193227"/>
                  <a:pt x="0" y="2229314"/>
                  <a:pt x="0" y="1040266"/>
                </a:cubicBezTo>
                <a:cubicBezTo>
                  <a:pt x="0" y="668689"/>
                  <a:pt x="94133" y="319097"/>
                  <a:pt x="259851" y="14037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A picture containing outdoor, person, transport, pulling&#10;&#10;Description automatically generated">
            <a:extLst>
              <a:ext uri="{FF2B5EF4-FFF2-40B4-BE49-F238E27FC236}">
                <a16:creationId xmlns:a16="http://schemas.microsoft.com/office/drawing/2014/main" id="{FF0178A2-787E-48B7-B8AC-70A2A52B76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13" b="-1"/>
          <a:stretch/>
        </p:blipFill>
        <p:spPr>
          <a:xfrm>
            <a:off x="3347837" y="1"/>
            <a:ext cx="4063868" cy="3072200"/>
          </a:xfrm>
          <a:custGeom>
            <a:avLst/>
            <a:gdLst/>
            <a:ahLst/>
            <a:cxnLst/>
            <a:rect l="l" t="t" r="r" b="b"/>
            <a:pathLst>
              <a:path w="4063868" h="3072200">
                <a:moveTo>
                  <a:pt x="288818" y="0"/>
                </a:moveTo>
                <a:lnTo>
                  <a:pt x="3775050" y="0"/>
                </a:lnTo>
                <a:lnTo>
                  <a:pt x="3818625" y="71726"/>
                </a:lnTo>
                <a:cubicBezTo>
                  <a:pt x="3975028" y="359637"/>
                  <a:pt x="4063868" y="689577"/>
                  <a:pt x="4063868" y="1040266"/>
                </a:cubicBezTo>
                <a:cubicBezTo>
                  <a:pt x="4063868" y="2162473"/>
                  <a:pt x="3154140" y="3072200"/>
                  <a:pt x="2031934" y="3072200"/>
                </a:cubicBezTo>
                <a:cubicBezTo>
                  <a:pt x="909728" y="3072200"/>
                  <a:pt x="0" y="2162473"/>
                  <a:pt x="0" y="1040266"/>
                </a:cubicBezTo>
                <a:cubicBezTo>
                  <a:pt x="0" y="689577"/>
                  <a:pt x="88841" y="359637"/>
                  <a:pt x="245244" y="71726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8" name="Freeform 58">
            <a:extLst>
              <a:ext uri="{FF2B5EF4-FFF2-40B4-BE49-F238E27FC236}">
                <a16:creationId xmlns:a16="http://schemas.microsoft.com/office/drawing/2014/main" id="{D5905D0D-FE5E-454B-A340-4DE821C09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85658" y="1424717"/>
            <a:ext cx="4506342" cy="5442758"/>
          </a:xfrm>
          <a:custGeom>
            <a:avLst/>
            <a:gdLst>
              <a:gd name="connsiteX0" fmla="*/ 3034499 w 4506342"/>
              <a:gd name="connsiteY0" fmla="*/ 0 h 5442758"/>
              <a:gd name="connsiteX1" fmla="*/ 4480922 w 4506342"/>
              <a:gd name="connsiteY1" fmla="*/ 366248 h 5442758"/>
              <a:gd name="connsiteX2" fmla="*/ 4506342 w 4506342"/>
              <a:gd name="connsiteY2" fmla="*/ 381691 h 5442758"/>
              <a:gd name="connsiteX3" fmla="*/ 4506342 w 4506342"/>
              <a:gd name="connsiteY3" fmla="*/ 5442758 h 5442758"/>
              <a:gd name="connsiteX4" fmla="*/ 1193461 w 4506342"/>
              <a:gd name="connsiteY4" fmla="*/ 5442758 h 5442758"/>
              <a:gd name="connsiteX5" fmla="*/ 1104276 w 4506342"/>
              <a:gd name="connsiteY5" fmla="*/ 5376066 h 5442758"/>
              <a:gd name="connsiteX6" fmla="*/ 0 w 4506342"/>
              <a:gd name="connsiteY6" fmla="*/ 3034499 h 5442758"/>
              <a:gd name="connsiteX7" fmla="*/ 3034499 w 4506342"/>
              <a:gd name="connsiteY7" fmla="*/ 0 h 5442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6342" h="5442758">
                <a:moveTo>
                  <a:pt x="3034499" y="0"/>
                </a:moveTo>
                <a:cubicBezTo>
                  <a:pt x="3558220" y="0"/>
                  <a:pt x="4050953" y="132675"/>
                  <a:pt x="4480922" y="366248"/>
                </a:cubicBezTo>
                <a:lnTo>
                  <a:pt x="4506342" y="381691"/>
                </a:lnTo>
                <a:lnTo>
                  <a:pt x="4506342" y="5442758"/>
                </a:lnTo>
                <a:lnTo>
                  <a:pt x="1193461" y="5442758"/>
                </a:lnTo>
                <a:lnTo>
                  <a:pt x="1104276" y="5376066"/>
                </a:lnTo>
                <a:cubicBezTo>
                  <a:pt x="429867" y="4819495"/>
                  <a:pt x="0" y="3977198"/>
                  <a:pt x="0" y="3034499"/>
                </a:cubicBezTo>
                <a:cubicBezTo>
                  <a:pt x="0" y="1358591"/>
                  <a:pt x="1358591" y="0"/>
                  <a:pt x="3034499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portrait of a person&#10;&#10;Description automatically generated">
            <a:extLst>
              <a:ext uri="{FF2B5EF4-FFF2-40B4-BE49-F238E27FC236}">
                <a16:creationId xmlns:a16="http://schemas.microsoft.com/office/drawing/2014/main" id="{685DAE8B-612D-4D00-9284-C529FAAD2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0" r="-3" b="5087"/>
          <a:stretch/>
        </p:blipFill>
        <p:spPr>
          <a:xfrm>
            <a:off x="7840768" y="1579827"/>
            <a:ext cx="4351232" cy="5287648"/>
          </a:xfrm>
          <a:custGeom>
            <a:avLst/>
            <a:gdLst/>
            <a:ahLst/>
            <a:cxnLst/>
            <a:rect l="l" t="t" r="r" b="b"/>
            <a:pathLst>
              <a:path w="4351232" h="5287648">
                <a:moveTo>
                  <a:pt x="2879389" y="0"/>
                </a:moveTo>
                <a:cubicBezTo>
                  <a:pt x="3376340" y="0"/>
                  <a:pt x="3843887" y="125893"/>
                  <a:pt x="4251877" y="347527"/>
                </a:cubicBezTo>
                <a:lnTo>
                  <a:pt x="4351232" y="407886"/>
                </a:lnTo>
                <a:lnTo>
                  <a:pt x="4351232" y="5287648"/>
                </a:lnTo>
                <a:lnTo>
                  <a:pt x="1303444" y="5287648"/>
                </a:lnTo>
                <a:lnTo>
                  <a:pt x="1269495" y="5267024"/>
                </a:lnTo>
                <a:cubicBezTo>
                  <a:pt x="503573" y="4749577"/>
                  <a:pt x="0" y="3873291"/>
                  <a:pt x="0" y="2879389"/>
                </a:cubicBezTo>
                <a:cubicBezTo>
                  <a:pt x="0" y="1289146"/>
                  <a:pt x="1289146" y="0"/>
                  <a:pt x="2879389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46885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Content Placeholder 4" descr="A picture containing person, red&#10;&#10;Description automatically generated">
            <a:extLst>
              <a:ext uri="{FF2B5EF4-FFF2-40B4-BE49-F238E27FC236}">
                <a16:creationId xmlns:a16="http://schemas.microsoft.com/office/drawing/2014/main" id="{6EC8828A-5B1D-45F1-82A7-67BABA511D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" r="2" b="11912"/>
          <a:stretch/>
        </p:blipFill>
        <p:spPr>
          <a:xfrm>
            <a:off x="5542935" y="10"/>
            <a:ext cx="6649073" cy="3406130"/>
          </a:xfrm>
          <a:custGeom>
            <a:avLst/>
            <a:gdLst/>
            <a:ahLst/>
            <a:cxnLst/>
            <a:rect l="l" t="t" r="r" b="b"/>
            <a:pathLst>
              <a:path w="6649073" h="3387852">
                <a:moveTo>
                  <a:pt x="0" y="0"/>
                </a:moveTo>
                <a:lnTo>
                  <a:pt x="5064418" y="0"/>
                </a:lnTo>
                <a:lnTo>
                  <a:pt x="6338666" y="0"/>
                </a:lnTo>
                <a:lnTo>
                  <a:pt x="6649073" y="0"/>
                </a:lnTo>
                <a:lnTo>
                  <a:pt x="6649073" y="3387852"/>
                </a:lnTo>
                <a:lnTo>
                  <a:pt x="6338666" y="3387852"/>
                </a:lnTo>
                <a:lnTo>
                  <a:pt x="5064418" y="3387852"/>
                </a:lnTo>
                <a:lnTo>
                  <a:pt x="1617516" y="3387852"/>
                </a:lnTo>
                <a:lnTo>
                  <a:pt x="1616328" y="3337395"/>
                </a:lnTo>
                <a:cubicBezTo>
                  <a:pt x="1549534" y="1928213"/>
                  <a:pt x="985089" y="708413"/>
                  <a:pt x="22123" y="14997"/>
                </a:cubicBezTo>
                <a:close/>
              </a:path>
            </a:pathLst>
          </a:cu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CCB11B8-8FE9-4239-8A0C-4A296B66C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475746" cy="6858000"/>
          </a:xfrm>
          <a:custGeom>
            <a:avLst/>
            <a:gdLst>
              <a:gd name="connsiteX0" fmla="*/ 0 w 7475746"/>
              <a:gd name="connsiteY0" fmla="*/ 0 h 6858000"/>
              <a:gd name="connsiteX1" fmla="*/ 5859459 w 7475746"/>
              <a:gd name="connsiteY1" fmla="*/ 0 h 6858000"/>
              <a:gd name="connsiteX2" fmla="*/ 5874848 w 7475746"/>
              <a:gd name="connsiteY2" fmla="*/ 10445 h 6858000"/>
              <a:gd name="connsiteX3" fmla="*/ 7475746 w 7475746"/>
              <a:gd name="connsiteY3" fmla="*/ 3621913 h 6858000"/>
              <a:gd name="connsiteX4" fmla="*/ 5601397 w 7475746"/>
              <a:gd name="connsiteY4" fmla="*/ 6378742 h 6858000"/>
              <a:gd name="connsiteX5" fmla="*/ 5084748 w 7475746"/>
              <a:gd name="connsiteY5" fmla="*/ 6785068 h 6858000"/>
              <a:gd name="connsiteX6" fmla="*/ 4979585 w 7475746"/>
              <a:gd name="connsiteY6" fmla="*/ 6858000 h 6858000"/>
              <a:gd name="connsiteX7" fmla="*/ 0 w 7475746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75746" h="6858000">
                <a:moveTo>
                  <a:pt x="0" y="0"/>
                </a:moveTo>
                <a:lnTo>
                  <a:pt x="5859459" y="0"/>
                </a:lnTo>
                <a:lnTo>
                  <a:pt x="5874848" y="10445"/>
                </a:lnTo>
                <a:cubicBezTo>
                  <a:pt x="6902010" y="751075"/>
                  <a:pt x="7475746" y="2091411"/>
                  <a:pt x="7475746" y="3621913"/>
                </a:cubicBezTo>
                <a:cubicBezTo>
                  <a:pt x="7475746" y="4971185"/>
                  <a:pt x="6547021" y="5605738"/>
                  <a:pt x="5601397" y="6378742"/>
                </a:cubicBezTo>
                <a:cubicBezTo>
                  <a:pt x="5429193" y="6519512"/>
                  <a:pt x="5258566" y="6657407"/>
                  <a:pt x="5084748" y="6785068"/>
                </a:cubicBezTo>
                <a:lnTo>
                  <a:pt x="4979585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BA7E51E-7B6A-4A79-8F84-47C845C7A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214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FA218BCC-FC3A-4169-BEA9-B82E710283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custGeom>
            <a:avLst/>
            <a:gdLst>
              <a:gd name="connsiteX0" fmla="*/ 0 w 12192001"/>
              <a:gd name="connsiteY0" fmla="*/ 0 h 6858000"/>
              <a:gd name="connsiteX1" fmla="*/ 69061 w 12192001"/>
              <a:gd name="connsiteY1" fmla="*/ 0 h 6858000"/>
              <a:gd name="connsiteX2" fmla="*/ 164839 w 12192001"/>
              <a:gd name="connsiteY2" fmla="*/ 0 h 6858000"/>
              <a:gd name="connsiteX3" fmla="*/ 568151 w 12192001"/>
              <a:gd name="connsiteY3" fmla="*/ 0 h 6858000"/>
              <a:gd name="connsiteX4" fmla="*/ 2985579 w 12192001"/>
              <a:gd name="connsiteY4" fmla="*/ 0 h 6858000"/>
              <a:gd name="connsiteX5" fmla="*/ 5713293 w 12192001"/>
              <a:gd name="connsiteY5" fmla="*/ 0 h 6858000"/>
              <a:gd name="connsiteX6" fmla="*/ 5728683 w 12192001"/>
              <a:gd name="connsiteY6" fmla="*/ 10445 h 6858000"/>
              <a:gd name="connsiteX7" fmla="*/ 7302921 w 12192001"/>
              <a:gd name="connsiteY7" fmla="*/ 3057689 h 6858000"/>
              <a:gd name="connsiteX8" fmla="*/ 7319385 w 12192001"/>
              <a:gd name="connsiteY8" fmla="*/ 3406140 h 6858000"/>
              <a:gd name="connsiteX9" fmla="*/ 12192001 w 12192001"/>
              <a:gd name="connsiteY9" fmla="*/ 3406140 h 6858000"/>
              <a:gd name="connsiteX10" fmla="*/ 12192001 w 12192001"/>
              <a:gd name="connsiteY10" fmla="*/ 3451860 h 6858000"/>
              <a:gd name="connsiteX11" fmla="*/ 7321545 w 12192001"/>
              <a:gd name="connsiteY11" fmla="*/ 3451860 h 6858000"/>
              <a:gd name="connsiteX12" fmla="*/ 7329580 w 12192001"/>
              <a:gd name="connsiteY12" fmla="*/ 3621913 h 6858000"/>
              <a:gd name="connsiteX13" fmla="*/ 5455232 w 12192001"/>
              <a:gd name="connsiteY13" fmla="*/ 6378742 h 6858000"/>
              <a:gd name="connsiteX14" fmla="*/ 4938583 w 12192001"/>
              <a:gd name="connsiteY14" fmla="*/ 6785068 h 6858000"/>
              <a:gd name="connsiteX15" fmla="*/ 4833420 w 12192001"/>
              <a:gd name="connsiteY15" fmla="*/ 6858000 h 6858000"/>
              <a:gd name="connsiteX16" fmla="*/ 2985579 w 12192001"/>
              <a:gd name="connsiteY16" fmla="*/ 6858000 h 6858000"/>
              <a:gd name="connsiteX17" fmla="*/ 568151 w 12192001"/>
              <a:gd name="connsiteY17" fmla="*/ 6858000 h 6858000"/>
              <a:gd name="connsiteX18" fmla="*/ 164839 w 12192001"/>
              <a:gd name="connsiteY18" fmla="*/ 6858000 h 6858000"/>
              <a:gd name="connsiteX19" fmla="*/ 69061 w 12192001"/>
              <a:gd name="connsiteY19" fmla="*/ 6858000 h 6858000"/>
              <a:gd name="connsiteX20" fmla="*/ 0 w 12192001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2192001" h="6858000">
                <a:moveTo>
                  <a:pt x="0" y="0"/>
                </a:moveTo>
                <a:lnTo>
                  <a:pt x="69061" y="0"/>
                </a:lnTo>
                <a:lnTo>
                  <a:pt x="164839" y="0"/>
                </a:lnTo>
                <a:lnTo>
                  <a:pt x="568151" y="0"/>
                </a:lnTo>
                <a:lnTo>
                  <a:pt x="2985579" y="0"/>
                </a:lnTo>
                <a:lnTo>
                  <a:pt x="5713293" y="0"/>
                </a:lnTo>
                <a:lnTo>
                  <a:pt x="5728683" y="10445"/>
                </a:lnTo>
                <a:cubicBezTo>
                  <a:pt x="6627449" y="658496"/>
                  <a:pt x="7179061" y="1765698"/>
                  <a:pt x="7302921" y="3057689"/>
                </a:cubicBezTo>
                <a:lnTo>
                  <a:pt x="7319385" y="3406140"/>
                </a:lnTo>
                <a:lnTo>
                  <a:pt x="12192001" y="3406140"/>
                </a:lnTo>
                <a:lnTo>
                  <a:pt x="12192001" y="3451860"/>
                </a:lnTo>
                <a:lnTo>
                  <a:pt x="7321545" y="3451860"/>
                </a:lnTo>
                <a:lnTo>
                  <a:pt x="7329580" y="3621913"/>
                </a:lnTo>
                <a:cubicBezTo>
                  <a:pt x="7329580" y="4971185"/>
                  <a:pt x="6400856" y="5605738"/>
                  <a:pt x="5455232" y="6378742"/>
                </a:cubicBezTo>
                <a:cubicBezTo>
                  <a:pt x="5283029" y="6519512"/>
                  <a:pt x="5112400" y="6657407"/>
                  <a:pt x="4938583" y="6785068"/>
                </a:cubicBezTo>
                <a:lnTo>
                  <a:pt x="4833420" y="6858000"/>
                </a:lnTo>
                <a:lnTo>
                  <a:pt x="2985579" y="6858000"/>
                </a:lnTo>
                <a:lnTo>
                  <a:pt x="568151" y="6858000"/>
                </a:lnTo>
                <a:lnTo>
                  <a:pt x="164839" y="6858000"/>
                </a:lnTo>
                <a:lnTo>
                  <a:pt x="690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>
              <a:solidFill>
                <a:prstClr val="white"/>
              </a:solidFill>
              <a:latin typeface="Meiryo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C76DFD-2701-42E4-8AC1-90C90C44E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576" y="1346268"/>
            <a:ext cx="5009684" cy="292954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Father Christmas</a:t>
            </a:r>
            <a:br>
              <a:rPr lang="en-US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( Santa ) comes from the North Pole.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E23952CD-F26E-45C0-80EA-45B83D9BF9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4412974"/>
            <a:ext cx="3839328" cy="15761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Taylor</a:t>
            </a:r>
            <a:endParaRPr lang="en-US" sz="24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845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129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Meiryo</vt:lpstr>
      <vt:lpstr>Adobe Garamond Pro Bold</vt:lpstr>
      <vt:lpstr>Arial</vt:lpstr>
      <vt:lpstr>Calibri</vt:lpstr>
      <vt:lpstr>Calibri Light</vt:lpstr>
      <vt:lpstr>Office Theme</vt:lpstr>
      <vt:lpstr>The Artic ( The North Pole).</vt:lpstr>
      <vt:lpstr>The Largest Predator the Polar Bear comes from the North Pole. Polar bears are very good swimmers.</vt:lpstr>
      <vt:lpstr>The Artic fox lives for 3-6 Years. In the summer, its fur is a dark grey to Brown put turns creamy white in the winter.</vt:lpstr>
      <vt:lpstr>Robert Pearly traveled much of the Artic by Dogsled. He was famous for being first person to reach the North Pole</vt:lpstr>
      <vt:lpstr>Father Christmas  ( Santa ) comes from the North Pole.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Artic ( The North Pole).</dc:title>
  <dc:creator>Amanda Carter</dc:creator>
  <cp:lastModifiedBy>Hayley Excell</cp:lastModifiedBy>
  <cp:revision>8</cp:revision>
  <dcterms:created xsi:type="dcterms:W3CDTF">2021-03-02T08:00:08Z</dcterms:created>
  <dcterms:modified xsi:type="dcterms:W3CDTF">2021-03-02T10:54:59Z</dcterms:modified>
</cp:coreProperties>
</file>