
<file path=[Content_Types].xml><?xml version="1.0" encoding="utf-8"?>
<Types xmlns="http://schemas.openxmlformats.org/package/2006/content-types">
  <Default Extension="xml" ContentType="application/xml"/>
  <Default Extension="tiff" ContentType="image/tiff"/>
  <Default Extension="jpeg" ContentType="image/jpeg"/>
  <Default Extension="png" ContentType="image/png"/>
  <Default Extension="rels" ContentType="application/vnd.openxmlformats-package.relationships+xml"/>
  <Default Extension="m4a" ContentType="audi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68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1222"/>
    <p:restoredTop sz="94697"/>
  </p:normalViewPr>
  <p:slideViewPr>
    <p:cSldViewPr snapToGrid="0" snapToObjects="1">
      <p:cViewPr varScale="1">
        <p:scale>
          <a:sx n="79" d="100"/>
          <a:sy n="79" d="100"/>
        </p:scale>
        <p:origin x="208" y="3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BAD027-75ED-7445-B79C-1F59EF66A084}" type="datetimeFigureOut">
              <a:rPr lang="en-US" smtClean="0"/>
              <a:t>1/7/21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C00AF2-6FDD-5D49-99F1-172AE4E151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281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374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99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19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1/7/21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069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1/7/21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051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1/7/21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689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1/7/21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169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1/7/21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910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1/7/21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025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973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792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CCD5E-B2E8-B24A-9AD5-BDBF54A9C6F3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389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4" Type="http://schemas.openxmlformats.org/officeDocument/2006/relationships/image" Target="../media/image1.png"/><Relationship Id="rId1" Type="http://schemas.microsoft.com/office/2007/relationships/media" Target="../media/media1.m4a"/><Relationship Id="rId2" Type="http://schemas.openxmlformats.org/officeDocument/2006/relationships/audio" Target="../media/media1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2.tiff"/><Relationship Id="rId5" Type="http://schemas.openxmlformats.org/officeDocument/2006/relationships/image" Target="../media/image3.tiff"/><Relationship Id="rId6" Type="http://schemas.openxmlformats.org/officeDocument/2006/relationships/image" Target="../media/image4.tiff"/><Relationship Id="rId7" Type="http://schemas.openxmlformats.org/officeDocument/2006/relationships/image" Target="../media/image5.tiff"/><Relationship Id="rId8" Type="http://schemas.openxmlformats.org/officeDocument/2006/relationships/image" Target="../media/image1.png"/><Relationship Id="rId1" Type="http://schemas.microsoft.com/office/2007/relationships/media" Target="../media/media2.m4a"/><Relationship Id="rId2" Type="http://schemas.openxmlformats.org/officeDocument/2006/relationships/audio" Target="../media/media2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2.tiff"/><Relationship Id="rId5" Type="http://schemas.openxmlformats.org/officeDocument/2006/relationships/image" Target="../media/image1.png"/><Relationship Id="rId1" Type="http://schemas.microsoft.com/office/2007/relationships/media" Target="../media/media3.m4a"/><Relationship Id="rId2" Type="http://schemas.openxmlformats.org/officeDocument/2006/relationships/audio" Target="../media/media3.m4a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3.tiff"/><Relationship Id="rId5" Type="http://schemas.openxmlformats.org/officeDocument/2006/relationships/image" Target="../media/image4.tiff"/><Relationship Id="rId6" Type="http://schemas.openxmlformats.org/officeDocument/2006/relationships/image" Target="../media/image6.tiff"/><Relationship Id="rId7" Type="http://schemas.openxmlformats.org/officeDocument/2006/relationships/image" Target="../media/image7.tiff"/><Relationship Id="rId8" Type="http://schemas.openxmlformats.org/officeDocument/2006/relationships/image" Target="../media/image1.png"/><Relationship Id="rId1" Type="http://schemas.microsoft.com/office/2007/relationships/media" Target="../media/media4.m4a"/><Relationship Id="rId2" Type="http://schemas.openxmlformats.org/officeDocument/2006/relationships/audio" Target="../media/media4.m4a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3.tiff"/><Relationship Id="rId5" Type="http://schemas.openxmlformats.org/officeDocument/2006/relationships/image" Target="../media/image1.png"/><Relationship Id="rId1" Type="http://schemas.microsoft.com/office/2007/relationships/media" Target="../media/media5.m4a"/><Relationship Id="rId2" Type="http://schemas.openxmlformats.org/officeDocument/2006/relationships/audio" Target="../media/media5.m4a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2.tiff"/><Relationship Id="rId5" Type="http://schemas.openxmlformats.org/officeDocument/2006/relationships/image" Target="../media/image4.tiff"/><Relationship Id="rId6" Type="http://schemas.openxmlformats.org/officeDocument/2006/relationships/image" Target="../media/image8.tiff"/><Relationship Id="rId7" Type="http://schemas.openxmlformats.org/officeDocument/2006/relationships/image" Target="../media/image9.tiff"/><Relationship Id="rId8" Type="http://schemas.openxmlformats.org/officeDocument/2006/relationships/image" Target="../media/image1.png"/><Relationship Id="rId1" Type="http://schemas.microsoft.com/office/2007/relationships/media" Target="../media/media6.m4a"/><Relationship Id="rId2" Type="http://schemas.openxmlformats.org/officeDocument/2006/relationships/audio" Target="../media/media6.m4a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4.tiff"/><Relationship Id="rId5" Type="http://schemas.openxmlformats.org/officeDocument/2006/relationships/image" Target="../media/image1.png"/><Relationship Id="rId1" Type="http://schemas.microsoft.com/office/2007/relationships/media" Target="../media/media7.m4a"/><Relationship Id="rId2" Type="http://schemas.openxmlformats.org/officeDocument/2006/relationships/audio" Target="../media/media7.m4a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3.tiff"/><Relationship Id="rId5" Type="http://schemas.openxmlformats.org/officeDocument/2006/relationships/image" Target="../media/image6.tiff"/><Relationship Id="rId6" Type="http://schemas.openxmlformats.org/officeDocument/2006/relationships/image" Target="../media/image8.tiff"/><Relationship Id="rId7" Type="http://schemas.openxmlformats.org/officeDocument/2006/relationships/image" Target="../media/image10.tiff"/><Relationship Id="rId8" Type="http://schemas.openxmlformats.org/officeDocument/2006/relationships/image" Target="../media/image1.png"/><Relationship Id="rId1" Type="http://schemas.microsoft.com/office/2007/relationships/media" Target="../media/media8.m4a"/><Relationship Id="rId2" Type="http://schemas.openxmlformats.org/officeDocument/2006/relationships/audio" Target="../media/media8.m4a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6.tiff"/><Relationship Id="rId5" Type="http://schemas.openxmlformats.org/officeDocument/2006/relationships/image" Target="../media/image1.png"/><Relationship Id="rId1" Type="http://schemas.microsoft.com/office/2007/relationships/media" Target="../media/media9.m4a"/><Relationship Id="rId2" Type="http://schemas.openxmlformats.org/officeDocument/2006/relationships/audio" Target="../media/media9.m4a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4.tiff"/><Relationship Id="rId5" Type="http://schemas.openxmlformats.org/officeDocument/2006/relationships/image" Target="../media/image8.tiff"/><Relationship Id="rId6" Type="http://schemas.openxmlformats.org/officeDocument/2006/relationships/image" Target="../media/image9.tiff"/><Relationship Id="rId7" Type="http://schemas.openxmlformats.org/officeDocument/2006/relationships/image" Target="../media/image7.tiff"/><Relationship Id="rId8" Type="http://schemas.openxmlformats.org/officeDocument/2006/relationships/image" Target="../media/image1.png"/><Relationship Id="rId1" Type="http://schemas.microsoft.com/office/2007/relationships/media" Target="../media/media10.m4a"/><Relationship Id="rId2" Type="http://schemas.openxmlformats.org/officeDocument/2006/relationships/audio" Target="../media/media10.m4a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8.tiff"/><Relationship Id="rId5" Type="http://schemas.openxmlformats.org/officeDocument/2006/relationships/image" Target="../media/image1.png"/><Relationship Id="rId1" Type="http://schemas.microsoft.com/office/2007/relationships/media" Target="../media/media11.m4a"/><Relationship Id="rId2" Type="http://schemas.openxmlformats.org/officeDocument/2006/relationships/audio" Target="../media/media11.m4a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2.tiff"/><Relationship Id="rId5" Type="http://schemas.openxmlformats.org/officeDocument/2006/relationships/image" Target="../media/image8.tiff"/><Relationship Id="rId6" Type="http://schemas.openxmlformats.org/officeDocument/2006/relationships/image" Target="../media/image5.tiff"/><Relationship Id="rId7" Type="http://schemas.openxmlformats.org/officeDocument/2006/relationships/image" Target="../media/image7.tiff"/><Relationship Id="rId8" Type="http://schemas.openxmlformats.org/officeDocument/2006/relationships/image" Target="../media/image1.png"/><Relationship Id="rId1" Type="http://schemas.microsoft.com/office/2007/relationships/media" Target="../media/media12.m4a"/><Relationship Id="rId2" Type="http://schemas.openxmlformats.org/officeDocument/2006/relationships/audio" Target="../media/media12.m4a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5.tiff"/><Relationship Id="rId5" Type="http://schemas.openxmlformats.org/officeDocument/2006/relationships/image" Target="../media/image1.png"/><Relationship Id="rId1" Type="http://schemas.microsoft.com/office/2007/relationships/media" Target="../media/media13.m4a"/><Relationship Id="rId2" Type="http://schemas.openxmlformats.org/officeDocument/2006/relationships/audio" Target="../media/media13.m4a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3.tiff"/><Relationship Id="rId5" Type="http://schemas.openxmlformats.org/officeDocument/2006/relationships/image" Target="../media/image8.tiff"/><Relationship Id="rId6" Type="http://schemas.openxmlformats.org/officeDocument/2006/relationships/image" Target="../media/image9.tiff"/><Relationship Id="rId7" Type="http://schemas.openxmlformats.org/officeDocument/2006/relationships/image" Target="../media/image10.tiff"/><Relationship Id="rId8" Type="http://schemas.openxmlformats.org/officeDocument/2006/relationships/image" Target="../media/image1.png"/><Relationship Id="rId1" Type="http://schemas.microsoft.com/office/2007/relationships/media" Target="../media/media14.m4a"/><Relationship Id="rId2" Type="http://schemas.openxmlformats.org/officeDocument/2006/relationships/audio" Target="../media/media14.m4a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9.tiff"/><Relationship Id="rId5" Type="http://schemas.openxmlformats.org/officeDocument/2006/relationships/image" Target="../media/image1.png"/><Relationship Id="rId1" Type="http://schemas.microsoft.com/office/2007/relationships/media" Target="../media/media15.m4a"/><Relationship Id="rId2" Type="http://schemas.openxmlformats.org/officeDocument/2006/relationships/audio" Target="../media/media15.m4a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2.tiff"/><Relationship Id="rId5" Type="http://schemas.openxmlformats.org/officeDocument/2006/relationships/image" Target="../media/image6.tiff"/><Relationship Id="rId6" Type="http://schemas.openxmlformats.org/officeDocument/2006/relationships/image" Target="../media/image9.tiff"/><Relationship Id="rId7" Type="http://schemas.openxmlformats.org/officeDocument/2006/relationships/image" Target="../media/image10.tiff"/><Relationship Id="rId8" Type="http://schemas.openxmlformats.org/officeDocument/2006/relationships/image" Target="../media/image1.png"/><Relationship Id="rId1" Type="http://schemas.microsoft.com/office/2007/relationships/media" Target="../media/media16.m4a"/><Relationship Id="rId2" Type="http://schemas.openxmlformats.org/officeDocument/2006/relationships/audio" Target="../media/media16.m4a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0.tiff"/><Relationship Id="rId5" Type="http://schemas.openxmlformats.org/officeDocument/2006/relationships/image" Target="../media/image1.png"/><Relationship Id="rId1" Type="http://schemas.microsoft.com/office/2007/relationships/media" Target="../media/media17.m4a"/><Relationship Id="rId2" Type="http://schemas.openxmlformats.org/officeDocument/2006/relationships/audio" Target="../media/media17.m4a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5.tiff"/><Relationship Id="rId5" Type="http://schemas.openxmlformats.org/officeDocument/2006/relationships/image" Target="../media/image9.tiff"/><Relationship Id="rId6" Type="http://schemas.openxmlformats.org/officeDocument/2006/relationships/image" Target="../media/image10.tiff"/><Relationship Id="rId7" Type="http://schemas.openxmlformats.org/officeDocument/2006/relationships/image" Target="../media/image7.tiff"/><Relationship Id="rId8" Type="http://schemas.openxmlformats.org/officeDocument/2006/relationships/image" Target="../media/image1.png"/><Relationship Id="rId1" Type="http://schemas.microsoft.com/office/2007/relationships/media" Target="../media/media18.m4a"/><Relationship Id="rId2" Type="http://schemas.openxmlformats.org/officeDocument/2006/relationships/audio" Target="../media/media18.m4a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7.tiff"/><Relationship Id="rId5" Type="http://schemas.openxmlformats.org/officeDocument/2006/relationships/image" Target="../media/image1.png"/><Relationship Id="rId1" Type="http://schemas.microsoft.com/office/2007/relationships/media" Target="../media/media19.m4a"/><Relationship Id="rId2" Type="http://schemas.openxmlformats.org/officeDocument/2006/relationships/audio" Target="../media/media19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76260"/>
          </a:xfrm>
        </p:spPr>
        <p:txBody>
          <a:bodyPr/>
          <a:lstStyle/>
          <a:p>
            <a:pPr algn="l"/>
            <a:r>
              <a:rPr lang="en-US" dirty="0" smtClean="0">
                <a:latin typeface="Sassoon Infant Std" charset="0"/>
                <a:ea typeface="Sassoon Infant Std" charset="0"/>
                <a:cs typeface="Sassoon Infant Std" charset="0"/>
              </a:rPr>
              <a:t>Oral blending. . .</a:t>
            </a:r>
            <a:endParaRPr lang="en-US" dirty="0"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871802"/>
            <a:ext cx="9144000" cy="385997"/>
          </a:xfrm>
        </p:spPr>
        <p:txBody>
          <a:bodyPr>
            <a:normAutofit lnSpcReduction="10000"/>
          </a:bodyPr>
          <a:lstStyle/>
          <a:p>
            <a:endParaRPr lang="en-US"/>
          </a:p>
        </p:txBody>
      </p:sp>
      <p:pic>
        <p:nvPicPr>
          <p:cNvPr id="6" name="Sound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286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242"/>
    </mc:Choice>
    <mc:Fallback>
      <p:transition spd="slow" advTm="382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9" name="Content Placeholder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3778" y="3290583"/>
            <a:ext cx="2538718" cy="2538718"/>
          </a:xfrm>
          <a:prstGeom prst="rect">
            <a:avLst/>
          </a:prstGeom>
        </p:spPr>
      </p:pic>
      <p:pic>
        <p:nvPicPr>
          <p:cNvPr id="10" name="Content Placeholder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4521" y="482854"/>
            <a:ext cx="3537231" cy="2149359"/>
          </a:xfrm>
          <a:prstGeom prst="rect">
            <a:avLst/>
          </a:prstGeom>
        </p:spPr>
      </p:pic>
      <p:pic>
        <p:nvPicPr>
          <p:cNvPr id="11" name="Content Placeholder 5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1282861" y="3290583"/>
            <a:ext cx="3125728" cy="2607094"/>
          </a:xfrm>
          <a:prstGeom prst="rect">
            <a:avLst/>
          </a:prstGeom>
        </p:spPr>
      </p:pic>
      <p:pic>
        <p:nvPicPr>
          <p:cNvPr id="12" name="Content Placeholder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9571" y="482854"/>
            <a:ext cx="3189018" cy="2122147"/>
          </a:xfrm>
          <a:prstGeom prst="rect">
            <a:avLst/>
          </a:prstGeom>
        </p:spPr>
      </p:pic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791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108"/>
    </mc:Choice>
    <mc:Fallback>
      <p:transition spd="slow" advTm="42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667249" y="1597871"/>
            <a:ext cx="3832173" cy="3832173"/>
          </a:xfrm>
          <a:prstGeom prst="rect">
            <a:avLst/>
          </a:prstGeom>
        </p:spPr>
      </p:pic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031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94"/>
    </mc:Choice>
    <mc:Fallback>
      <p:transition spd="slow" advTm="126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10" name="Content Placeholder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596462"/>
            <a:ext cx="3537231" cy="2149359"/>
          </a:xfrm>
          <a:prstGeom prst="rect">
            <a:avLst/>
          </a:prstGeom>
        </p:spPr>
      </p:pic>
      <p:pic>
        <p:nvPicPr>
          <p:cNvPr id="11" name="Content Placeholder 5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282860" y="3100118"/>
            <a:ext cx="2919647" cy="2919647"/>
          </a:xfrm>
          <a:prstGeom prst="rect">
            <a:avLst/>
          </a:prstGeom>
        </p:spPr>
      </p:pic>
      <p:pic>
        <p:nvPicPr>
          <p:cNvPr id="12" name="Content Placeholder 5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7404453" y="479257"/>
            <a:ext cx="3582163" cy="2383767"/>
          </a:xfrm>
          <a:prstGeom prst="rect">
            <a:avLst/>
          </a:prstGeom>
        </p:spPr>
      </p:pic>
      <p:pic>
        <p:nvPicPr>
          <p:cNvPr id="13" name="Content Placeholder 5"/>
          <p:cNvPicPr>
            <a:picLocks noChangeAspect="1"/>
          </p:cNvPicPr>
          <p:nvPr/>
        </p:nvPicPr>
        <p:blipFill rotWithShape="1">
          <a:blip r:embed="rId7"/>
          <a:srcRect t="-6833" b="6833"/>
          <a:stretch/>
        </p:blipFill>
        <p:spPr>
          <a:xfrm>
            <a:off x="7290487" y="3605879"/>
            <a:ext cx="3810094" cy="2731766"/>
          </a:xfrm>
          <a:prstGeom prst="rect">
            <a:avLst/>
          </a:prstGeom>
        </p:spPr>
      </p:pic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77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923"/>
    </mc:Choice>
    <mc:Fallback>
      <p:transition spd="slow" advTm="279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157927" y="1963712"/>
            <a:ext cx="5009391" cy="3043901"/>
          </a:xfrm>
          <a:prstGeom prst="rect">
            <a:avLst/>
          </a:prstGeom>
        </p:spPr>
      </p:pic>
      <p:pic>
        <p:nvPicPr>
          <p:cNvPr id="4" name="Sound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456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624"/>
    </mc:Choice>
    <mc:Fallback>
      <p:transition spd="slow" advTm="16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10" name="Content Placeholder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7526" y="3632049"/>
            <a:ext cx="2538718" cy="2538718"/>
          </a:xfrm>
          <a:prstGeom prst="rect">
            <a:avLst/>
          </a:prstGeom>
        </p:spPr>
      </p:pic>
      <p:pic>
        <p:nvPicPr>
          <p:cNvPr id="11" name="Content Placeholder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43653" y="365125"/>
            <a:ext cx="2919647" cy="2919647"/>
          </a:xfrm>
          <a:prstGeom prst="rect">
            <a:avLst/>
          </a:prstGeom>
        </p:spPr>
      </p:pic>
      <p:pic>
        <p:nvPicPr>
          <p:cNvPr id="12" name="Content Placeholder 5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965570" y="4037167"/>
            <a:ext cx="3810000" cy="2133600"/>
          </a:xfrm>
          <a:prstGeom prst="rect">
            <a:avLst/>
          </a:prstGeom>
        </p:spPr>
      </p:pic>
      <p:pic>
        <p:nvPicPr>
          <p:cNvPr id="13" name="Content Placeholder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5570" y="732982"/>
            <a:ext cx="3508460" cy="2334721"/>
          </a:xfrm>
          <a:prstGeom prst="rect">
            <a:avLst/>
          </a:prstGeom>
        </p:spPr>
      </p:pic>
      <p:pic>
        <p:nvPicPr>
          <p:cNvPr id="4" name="Sound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547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759"/>
    </mc:Choice>
    <mc:Fallback>
      <p:transition spd="slow" advTm="217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992536" y="1622373"/>
            <a:ext cx="4206927" cy="4206927"/>
          </a:xfrm>
          <a:prstGeom prst="rect">
            <a:avLst/>
          </a:prstGeom>
        </p:spPr>
      </p:pic>
      <p:pic>
        <p:nvPicPr>
          <p:cNvPr id="4" name="Sound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67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43"/>
    </mc:Choice>
    <mc:Fallback>
      <p:transition spd="slow" advTm="159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10" name="Content Placeholder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772" y="596739"/>
            <a:ext cx="3537231" cy="2149359"/>
          </a:xfrm>
          <a:prstGeom prst="rect">
            <a:avLst/>
          </a:prstGeom>
        </p:spPr>
      </p:pic>
      <p:pic>
        <p:nvPicPr>
          <p:cNvPr id="9" name="Content Placeholder 5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7437111" y="609779"/>
            <a:ext cx="3582163" cy="2383767"/>
          </a:xfrm>
          <a:prstGeom prst="rect">
            <a:avLst/>
          </a:prstGeom>
        </p:spPr>
      </p:pic>
      <p:pic>
        <p:nvPicPr>
          <p:cNvPr id="11" name="Content Placeholder 5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1170215" y="3871603"/>
            <a:ext cx="3810000" cy="2133600"/>
          </a:xfrm>
          <a:prstGeom prst="rect">
            <a:avLst/>
          </a:prstGeom>
        </p:spPr>
      </p:pic>
      <p:pic>
        <p:nvPicPr>
          <p:cNvPr id="12" name="Content Placeholder 5"/>
          <p:cNvPicPr>
            <a:picLocks noChangeAspect="1"/>
          </p:cNvPicPr>
          <p:nvPr/>
        </p:nvPicPr>
        <p:blipFill rotWithShape="1">
          <a:blip r:embed="rId7"/>
          <a:srcRect t="-9257" b="9257"/>
          <a:stretch/>
        </p:blipFill>
        <p:spPr>
          <a:xfrm>
            <a:off x="7771630" y="3104521"/>
            <a:ext cx="3228920" cy="3047206"/>
          </a:xfrm>
          <a:prstGeom prst="rect">
            <a:avLst/>
          </a:prstGeom>
        </p:spPr>
      </p:pic>
      <p:pic>
        <p:nvPicPr>
          <p:cNvPr id="4" name="Sound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30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135"/>
    </mc:Choice>
    <mc:Fallback>
      <p:transition spd="slow" advTm="221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270458" y="2043142"/>
            <a:ext cx="4959142" cy="3300084"/>
          </a:xfrm>
          <a:prstGeom prst="rect">
            <a:avLst/>
          </a:prstGeom>
        </p:spPr>
      </p:pic>
      <p:pic>
        <p:nvPicPr>
          <p:cNvPr id="4" name="Sound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00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09"/>
    </mc:Choice>
    <mc:Fallback>
      <p:transition spd="slow" advTm="153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11" name="Content Placeholder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6532" y="3511938"/>
            <a:ext cx="3507739" cy="2919647"/>
          </a:xfrm>
          <a:prstGeom prst="rect">
            <a:avLst/>
          </a:prstGeom>
        </p:spPr>
      </p:pic>
      <p:pic>
        <p:nvPicPr>
          <p:cNvPr id="12" name="Content Placeholder 5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7945820" y="559220"/>
            <a:ext cx="3810000" cy="2133600"/>
          </a:xfrm>
          <a:prstGeom prst="rect">
            <a:avLst/>
          </a:prstGeom>
        </p:spPr>
      </p:pic>
      <p:pic>
        <p:nvPicPr>
          <p:cNvPr id="13" name="Content Placeholder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2125" y="523327"/>
            <a:ext cx="3508460" cy="2334721"/>
          </a:xfrm>
          <a:prstGeom prst="rect">
            <a:avLst/>
          </a:prstGeom>
        </p:spPr>
      </p:pic>
      <p:pic>
        <p:nvPicPr>
          <p:cNvPr id="14" name="Content Placeholder 5"/>
          <p:cNvPicPr>
            <a:picLocks noChangeAspect="1"/>
          </p:cNvPicPr>
          <p:nvPr/>
        </p:nvPicPr>
        <p:blipFill rotWithShape="1">
          <a:blip r:embed="rId7"/>
          <a:srcRect t="-6833" b="6833"/>
          <a:stretch/>
        </p:blipFill>
        <p:spPr>
          <a:xfrm>
            <a:off x="7190926" y="3144887"/>
            <a:ext cx="4310870" cy="3090813"/>
          </a:xfrm>
          <a:prstGeom prst="rect">
            <a:avLst/>
          </a:prstGeom>
        </p:spPr>
      </p:pic>
      <p:pic>
        <p:nvPicPr>
          <p:cNvPr id="4" name="Sound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87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233"/>
    </mc:Choice>
    <mc:Fallback>
      <p:transition spd="slow" advTm="272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471472" y="2038662"/>
            <a:ext cx="5436468" cy="3044422"/>
          </a:xfrm>
          <a:prstGeom prst="rect">
            <a:avLst/>
          </a:prstGeom>
        </p:spPr>
      </p:pic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713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17"/>
    </mc:Choice>
    <mc:Fallback>
      <p:transition spd="slow" advTm="65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9" name="Content Placeholder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3403" y="3702403"/>
            <a:ext cx="2538718" cy="2538718"/>
          </a:xfrm>
          <a:prstGeom prst="rect">
            <a:avLst/>
          </a:prstGeom>
        </p:spPr>
      </p:pic>
      <p:pic>
        <p:nvPicPr>
          <p:cNvPr id="10" name="Content Placeholder 5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7759700" y="461469"/>
            <a:ext cx="3810000" cy="2133600"/>
          </a:xfrm>
          <a:prstGeom prst="rect">
            <a:avLst/>
          </a:prstGeom>
        </p:spPr>
      </p:pic>
      <p:pic>
        <p:nvPicPr>
          <p:cNvPr id="11" name="Content Placeholder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365125"/>
            <a:ext cx="3716772" cy="2473343"/>
          </a:xfrm>
          <a:prstGeom prst="rect">
            <a:avLst/>
          </a:prstGeom>
        </p:spPr>
      </p:pic>
      <p:pic>
        <p:nvPicPr>
          <p:cNvPr id="12" name="Content Placeholder 5"/>
          <p:cNvPicPr>
            <a:picLocks noChangeAspect="1"/>
          </p:cNvPicPr>
          <p:nvPr/>
        </p:nvPicPr>
        <p:blipFill rotWithShape="1">
          <a:blip r:embed="rId7"/>
          <a:srcRect t="-6833" b="6833"/>
          <a:stretch/>
        </p:blipFill>
        <p:spPr>
          <a:xfrm>
            <a:off x="7306065" y="3318512"/>
            <a:ext cx="4047735" cy="2902150"/>
          </a:xfrm>
          <a:prstGeom prst="rect">
            <a:avLst/>
          </a:prstGeom>
        </p:spPr>
      </p:pic>
      <p:pic>
        <p:nvPicPr>
          <p:cNvPr id="5" name="Sound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892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227"/>
    </mc:Choice>
    <mc:Fallback>
      <p:transition spd="slow" advTm="342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495311" y="1968028"/>
            <a:ext cx="4824230" cy="3210306"/>
          </a:xfrm>
          <a:prstGeom prst="rect">
            <a:avLst/>
          </a:prstGeom>
        </p:spPr>
      </p:pic>
      <p:pic>
        <p:nvPicPr>
          <p:cNvPr id="4" name="Sound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014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380"/>
    </mc:Choice>
    <mc:Fallback>
      <p:transition spd="slow" advTm="18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10" name="Content Placeholder 7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17555" y="634926"/>
            <a:ext cx="3657600" cy="2222500"/>
          </a:xfrm>
          <a:prstGeom prst="rect">
            <a:avLst/>
          </a:prstGeom>
        </p:spPr>
      </p:pic>
      <p:pic>
        <p:nvPicPr>
          <p:cNvPr id="9" name="Content Placeholder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2741" y="3790206"/>
            <a:ext cx="4219843" cy="2363112"/>
          </a:xfrm>
          <a:prstGeom prst="rect">
            <a:avLst/>
          </a:prstGeom>
        </p:spPr>
      </p:pic>
      <p:pic>
        <p:nvPicPr>
          <p:cNvPr id="11" name="Content Placeholder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4555" y="3699891"/>
            <a:ext cx="3508460" cy="2334721"/>
          </a:xfrm>
          <a:prstGeom prst="rect">
            <a:avLst/>
          </a:prstGeom>
        </p:spPr>
      </p:pic>
      <p:pic>
        <p:nvPicPr>
          <p:cNvPr id="12" name="Content Placeholder 5"/>
          <p:cNvPicPr>
            <a:picLocks noChangeAspect="1"/>
          </p:cNvPicPr>
          <p:nvPr/>
        </p:nvPicPr>
        <p:blipFill rotWithShape="1">
          <a:blip r:embed="rId7"/>
          <a:srcRect t="-9257" b="9257"/>
          <a:stretch/>
        </p:blipFill>
        <p:spPr>
          <a:xfrm>
            <a:off x="7578203" y="222573"/>
            <a:ext cx="3228920" cy="3047206"/>
          </a:xfrm>
          <a:prstGeom prst="rect">
            <a:avLst/>
          </a:prstGeom>
        </p:spPr>
      </p:pic>
      <p:pic>
        <p:nvPicPr>
          <p:cNvPr id="6" name="Sound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7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767"/>
    </mc:Choice>
    <mc:Fallback>
      <p:transition spd="slow" advTm="217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526488" y="1690688"/>
            <a:ext cx="5139024" cy="3419787"/>
          </a:xfrm>
          <a:prstGeom prst="rect">
            <a:avLst/>
          </a:prstGeom>
        </p:spPr>
      </p:pic>
      <p:pic>
        <p:nvPicPr>
          <p:cNvPr id="5" name="Sound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35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95"/>
    </mc:Choice>
    <mc:Fallback>
      <p:transition spd="slow" advTm="15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9" name="Content Placeholder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8381" y="3696982"/>
            <a:ext cx="2538718" cy="2538718"/>
          </a:xfrm>
          <a:prstGeom prst="rect">
            <a:avLst/>
          </a:prstGeom>
        </p:spPr>
      </p:pic>
      <p:pic>
        <p:nvPicPr>
          <p:cNvPr id="10" name="Content Placeholder 5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7945820" y="3890853"/>
            <a:ext cx="3582163" cy="2383767"/>
          </a:xfrm>
          <a:prstGeom prst="rect">
            <a:avLst/>
          </a:prstGeom>
        </p:spPr>
      </p:pic>
      <p:pic>
        <p:nvPicPr>
          <p:cNvPr id="11" name="Content Placeholder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5570" y="732982"/>
            <a:ext cx="3508460" cy="2334721"/>
          </a:xfrm>
          <a:prstGeom prst="rect">
            <a:avLst/>
          </a:prstGeom>
        </p:spPr>
      </p:pic>
      <p:pic>
        <p:nvPicPr>
          <p:cNvPr id="12" name="Content Placeholder 5"/>
          <p:cNvPicPr>
            <a:picLocks noChangeAspect="1"/>
          </p:cNvPicPr>
          <p:nvPr/>
        </p:nvPicPr>
        <p:blipFill rotWithShape="1">
          <a:blip r:embed="rId7"/>
          <a:srcRect t="-9257" b="9257"/>
          <a:stretch/>
        </p:blipFill>
        <p:spPr>
          <a:xfrm>
            <a:off x="7934380" y="278060"/>
            <a:ext cx="3228920" cy="3047206"/>
          </a:xfrm>
          <a:prstGeom prst="rect">
            <a:avLst/>
          </a:prstGeom>
        </p:spPr>
      </p:pic>
      <p:pic>
        <p:nvPicPr>
          <p:cNvPr id="6" name="Sound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85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532"/>
    </mc:Choice>
    <mc:Fallback>
      <p:transition spd="slow" advTm="225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-9257" b="9257"/>
          <a:stretch/>
        </p:blipFill>
        <p:spPr>
          <a:xfrm>
            <a:off x="3834670" y="1690688"/>
            <a:ext cx="3659555" cy="3453606"/>
          </a:xfrm>
          <a:prstGeom prst="rect">
            <a:avLst/>
          </a:prstGeom>
        </p:spPr>
      </p:pic>
      <p:pic>
        <p:nvPicPr>
          <p:cNvPr id="5" name="Sound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295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16"/>
    </mc:Choice>
    <mc:Fallback>
      <p:transition spd="slow" advTm="176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9" name="Content Placeholder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614721" y="3791053"/>
            <a:ext cx="3548579" cy="2361418"/>
          </a:xfrm>
          <a:prstGeom prst="rect">
            <a:avLst/>
          </a:prstGeom>
        </p:spPr>
      </p:pic>
      <p:pic>
        <p:nvPicPr>
          <p:cNvPr id="10" name="Content Placeholder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4556" y="648895"/>
            <a:ext cx="3508460" cy="2334721"/>
          </a:xfrm>
          <a:prstGeom prst="rect">
            <a:avLst/>
          </a:prstGeom>
        </p:spPr>
      </p:pic>
      <p:pic>
        <p:nvPicPr>
          <p:cNvPr id="11" name="Content Placeholder 5"/>
          <p:cNvPicPr>
            <a:picLocks noChangeAspect="1"/>
          </p:cNvPicPr>
          <p:nvPr/>
        </p:nvPicPr>
        <p:blipFill rotWithShape="1">
          <a:blip r:embed="rId6"/>
          <a:srcRect t="-9257" b="9257"/>
          <a:stretch/>
        </p:blipFill>
        <p:spPr>
          <a:xfrm>
            <a:off x="7945820" y="365125"/>
            <a:ext cx="3000492" cy="2831633"/>
          </a:xfrm>
          <a:prstGeom prst="rect">
            <a:avLst/>
          </a:prstGeom>
        </p:spPr>
      </p:pic>
      <p:pic>
        <p:nvPicPr>
          <p:cNvPr id="12" name="Content Placeholder 5"/>
          <p:cNvPicPr>
            <a:picLocks noChangeAspect="1"/>
          </p:cNvPicPr>
          <p:nvPr/>
        </p:nvPicPr>
        <p:blipFill rotWithShape="1">
          <a:blip r:embed="rId7"/>
          <a:srcRect t="-6833" b="6833"/>
          <a:stretch/>
        </p:blipFill>
        <p:spPr>
          <a:xfrm>
            <a:off x="917064" y="3715012"/>
            <a:ext cx="3697165" cy="2650798"/>
          </a:xfrm>
          <a:prstGeom prst="rect">
            <a:avLst/>
          </a:prstGeom>
        </p:spPr>
      </p:pic>
      <p:pic>
        <p:nvPicPr>
          <p:cNvPr id="6" name="Sound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842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825"/>
    </mc:Choice>
    <mc:Fallback>
      <p:transition spd="slow" advTm="238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-6833" b="6833"/>
          <a:stretch/>
        </p:blipFill>
        <p:spPr>
          <a:xfrm>
            <a:off x="3558810" y="1690688"/>
            <a:ext cx="4717270" cy="3382194"/>
          </a:xfrm>
          <a:prstGeom prst="rect">
            <a:avLst/>
          </a:prstGeom>
        </p:spPr>
      </p:pic>
      <p:pic>
        <p:nvPicPr>
          <p:cNvPr id="8" name="Sound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352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029"/>
    </mc:Choice>
    <mc:Fallback>
      <p:transition spd="slow" advTm="390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14</Words>
  <Application>Microsoft Macintosh PowerPoint</Application>
  <PresentationFormat>Widescreen</PresentationFormat>
  <Paragraphs>10</Paragraphs>
  <Slides>19</Slides>
  <Notes>0</Notes>
  <HiddenSlides>0</HiddenSlides>
  <MMClips>19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Calibri</vt:lpstr>
      <vt:lpstr>Calibri Light</vt:lpstr>
      <vt:lpstr>Sassoon Infant Std</vt:lpstr>
      <vt:lpstr>Arial</vt:lpstr>
      <vt:lpstr>Office Theme</vt:lpstr>
      <vt:lpstr>Oral blending. . 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Oral blending. . .</dc:title>
  <dc:creator>Neil Penfold</dc:creator>
  <cp:lastModifiedBy>Neil Penfold</cp:lastModifiedBy>
  <cp:revision>14</cp:revision>
  <dcterms:created xsi:type="dcterms:W3CDTF">2021-01-01T16:34:10Z</dcterms:created>
  <dcterms:modified xsi:type="dcterms:W3CDTF">2021-01-07T14:09:14Z</dcterms:modified>
</cp:coreProperties>
</file>