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7"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48"/>
  </p:normalViewPr>
  <p:slideViewPr>
    <p:cSldViewPr snapToGrid="0" snapToObjects="1">
      <p:cViewPr varScale="1">
        <p:scale>
          <a:sx n="68" d="100"/>
          <a:sy n="68" d="100"/>
        </p:scale>
        <p:origin x="7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9-21T21:29:10.219"/>
    </inkml:context>
    <inkml:brush xml:id="br0">
      <inkml:brushProperty name="width" value="0.05" units="cm"/>
      <inkml:brushProperty name="height" value="0.05" units="cm"/>
    </inkml:brush>
  </inkml:definitions>
  <inkml:trace contextRef="#ctx0" brushRef="#br0">1 0 32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25T14:45:50.639"/>
    </inkml:context>
    <inkml:brush xml:id="br0">
      <inkml:brushProperty name="width" value="0.05" units="cm"/>
      <inkml:brushProperty name="height" value="0.05" units="cm"/>
    </inkml:brush>
  </inkml:definitions>
  <inkml:trace contextRef="#ctx0" brushRef="#br0">1 0 32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25T14:44:21.475"/>
    </inkml:context>
    <inkml:brush xml:id="br0">
      <inkml:brushProperty name="width" value="0.05" units="cm"/>
      <inkml:brushProperty name="height" value="0.05" units="cm"/>
    </inkml:brush>
  </inkml:definitions>
  <inkml:trace contextRef="#ctx0" brushRef="#br0">1 0 32</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25T14:56:07.601"/>
    </inkml:context>
    <inkml:brush xml:id="br0">
      <inkml:brushProperty name="width" value="0.05" units="cm"/>
      <inkml:brushProperty name="height" value="0.05" units="cm"/>
    </inkml:brush>
  </inkml:definitions>
  <inkml:trace contextRef="#ctx0" brushRef="#br0">1 0 32</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E56D6-F195-48D7-978E-7EE16D430469}"/>
              </a:ext>
            </a:extLst>
          </p:cNvPr>
          <p:cNvSpPr>
            <a:spLocks noGrp="1"/>
          </p:cNvSpPr>
          <p:nvPr>
            <p:ph type="ctrTitle"/>
          </p:nvPr>
        </p:nvSpPr>
        <p:spPr>
          <a:xfrm>
            <a:off x="1756946" y="1104900"/>
            <a:ext cx="8376514" cy="3120504"/>
          </a:xfrm>
        </p:spPr>
        <p:txBody>
          <a:bodyPr anchor="b">
            <a:normAutofit/>
          </a:bodyPr>
          <a:lstStyle>
            <a:lvl1pPr algn="ctr">
              <a:lnSpc>
                <a:spcPct val="110000"/>
              </a:lnSpc>
              <a:defRPr sz="2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0A72F42-5C88-4F7D-803B-C371B570D784}"/>
              </a:ext>
            </a:extLst>
          </p:cNvPr>
          <p:cNvSpPr>
            <a:spLocks noGrp="1"/>
          </p:cNvSpPr>
          <p:nvPr>
            <p:ph type="subTitle" idx="1"/>
          </p:nvPr>
        </p:nvSpPr>
        <p:spPr>
          <a:xfrm>
            <a:off x="2908039" y="4442385"/>
            <a:ext cx="6074328" cy="984023"/>
          </a:xfrm>
        </p:spPr>
        <p:txBody>
          <a:bodyPr>
            <a:normAutofit/>
          </a:bodyPr>
          <a:lstStyle>
            <a:lvl1pPr marL="0" indent="0" algn="ctr">
              <a:lnSpc>
                <a:spcPct val="100000"/>
              </a:lnSpc>
              <a:buNone/>
              <a:defRPr sz="2000" i="0" spc="16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A0384F3-2D6A-49F6-8F79-F3955E90484E}"/>
              </a:ext>
            </a:extLst>
          </p:cNvPr>
          <p:cNvSpPr>
            <a:spLocks noGrp="1"/>
          </p:cNvSpPr>
          <p:nvPr>
            <p:ph type="dt" sz="half" idx="10"/>
          </p:nvPr>
        </p:nvSpPr>
        <p:spPr/>
        <p:txBody>
          <a:bodyPr/>
          <a:lstStyle/>
          <a:p>
            <a:fld id="{91F9259A-1FE3-4FF9-8A07-BDD8177164ED}" type="datetime4">
              <a:rPr lang="en-US" smtClean="0"/>
              <a:t>March 1, 2021</a:t>
            </a:fld>
            <a:endParaRPr lang="en-US"/>
          </a:p>
        </p:txBody>
      </p:sp>
      <p:sp>
        <p:nvSpPr>
          <p:cNvPr id="5" name="Footer Placeholder 4">
            <a:extLst>
              <a:ext uri="{FF2B5EF4-FFF2-40B4-BE49-F238E27FC236}">
                <a16:creationId xmlns:a16="http://schemas.microsoft.com/office/drawing/2014/main" id="{95363F32-CD31-4801-BAE4-09EEB1262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D5D34C-49ED-4ADB-8693-73B790764F3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571619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7B333-9E16-4502-96B5-3F586B7E003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6ED0795-5EC7-4FF8-9FC7-22AFA3C55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A2DA5B-9862-4A23-8FEC-5C1ABC2EEF1B}"/>
              </a:ext>
            </a:extLst>
          </p:cNvPr>
          <p:cNvSpPr>
            <a:spLocks noGrp="1"/>
          </p:cNvSpPr>
          <p:nvPr>
            <p:ph type="dt" sz="half" idx="10"/>
          </p:nvPr>
        </p:nvSpPr>
        <p:spPr>
          <a:xfrm rot="5400000">
            <a:off x="10506456" y="5074920"/>
            <a:ext cx="2647667" cy="365125"/>
          </a:xfrm>
        </p:spPr>
        <p:txBody>
          <a:bodyPr/>
          <a:lstStyle/>
          <a:p>
            <a:fld id="{5D340FED-6E95-4177-A7EF-CD303B9E611D}" type="datetime4">
              <a:rPr lang="en-US" smtClean="0"/>
              <a:t>March 1, 2021</a:t>
            </a:fld>
            <a:endParaRPr lang="en-US"/>
          </a:p>
        </p:txBody>
      </p:sp>
      <p:sp>
        <p:nvSpPr>
          <p:cNvPr id="5" name="Footer Placeholder 4">
            <a:extLst>
              <a:ext uri="{FF2B5EF4-FFF2-40B4-BE49-F238E27FC236}">
                <a16:creationId xmlns:a16="http://schemas.microsoft.com/office/drawing/2014/main" id="{C63D9A4B-0DA7-46BB-9DCE-3F26075C44C6}"/>
              </a:ext>
            </a:extLst>
          </p:cNvPr>
          <p:cNvSpPr>
            <a:spLocks noGrp="1"/>
          </p:cNvSpPr>
          <p:nvPr>
            <p:ph type="ftr" sz="quarter" idx="11"/>
          </p:nvPr>
        </p:nvSpPr>
        <p:spPr>
          <a:xfrm rot="5400000">
            <a:off x="10451592" y="1408176"/>
            <a:ext cx="2770499" cy="365125"/>
          </a:xfrm>
        </p:spPr>
        <p:txBody>
          <a:bodyPr/>
          <a:lstStyle/>
          <a:p>
            <a:endParaRPr lang="en-US" dirty="0"/>
          </a:p>
        </p:txBody>
      </p:sp>
      <p:sp>
        <p:nvSpPr>
          <p:cNvPr id="6" name="Slide Number Placeholder 5">
            <a:extLst>
              <a:ext uri="{FF2B5EF4-FFF2-40B4-BE49-F238E27FC236}">
                <a16:creationId xmlns:a16="http://schemas.microsoft.com/office/drawing/2014/main" id="{EE6A7C47-81AC-431C-A7C3-2BC71AD14417}"/>
              </a:ext>
            </a:extLst>
          </p:cNvPr>
          <p:cNvSpPr>
            <a:spLocks noGrp="1"/>
          </p:cNvSpPr>
          <p:nvPr>
            <p:ph type="sldNum" sz="quarter" idx="12"/>
          </p:nvPr>
        </p:nvSpPr>
        <p:spPr>
          <a:xfrm>
            <a:off x="11558016" y="3136392"/>
            <a:ext cx="545911" cy="580029"/>
          </a:xfrm>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452013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D2E47-4DC7-46C4-9407-FA4CF7E0AAE3}"/>
              </a:ext>
            </a:extLst>
          </p:cNvPr>
          <p:cNvSpPr>
            <a:spLocks noGrp="1"/>
          </p:cNvSpPr>
          <p:nvPr>
            <p:ph type="title"/>
          </p:nvPr>
        </p:nvSpPr>
        <p:spPr>
          <a:xfrm>
            <a:off x="1052513" y="1709738"/>
            <a:ext cx="9087774" cy="3438524"/>
          </a:xfrm>
        </p:spPr>
        <p:txBody>
          <a:bodyPr anchor="b">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BF7B502-122E-4177-A408-FC436A254215}"/>
              </a:ext>
            </a:extLst>
          </p:cNvPr>
          <p:cNvSpPr>
            <a:spLocks noGrp="1"/>
          </p:cNvSpPr>
          <p:nvPr>
            <p:ph type="body" idx="1"/>
          </p:nvPr>
        </p:nvSpPr>
        <p:spPr>
          <a:xfrm>
            <a:off x="1052513" y="5148262"/>
            <a:ext cx="8844522" cy="1138238"/>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229696-2AEF-4765-B33E-7DA328E464FF}"/>
              </a:ext>
            </a:extLst>
          </p:cNvPr>
          <p:cNvSpPr>
            <a:spLocks noGrp="1"/>
          </p:cNvSpPr>
          <p:nvPr>
            <p:ph type="dt" sz="half" idx="10"/>
          </p:nvPr>
        </p:nvSpPr>
        <p:spPr/>
        <p:txBody>
          <a:bodyPr/>
          <a:lstStyle/>
          <a:p>
            <a:fld id="{477962CB-39AD-45A9-800F-54DAB53D6021}" type="datetime4">
              <a:rPr lang="en-US" smtClean="0"/>
              <a:t>March 1, 2021</a:t>
            </a:fld>
            <a:endParaRPr lang="en-US"/>
          </a:p>
        </p:txBody>
      </p:sp>
      <p:sp>
        <p:nvSpPr>
          <p:cNvPr id="5" name="Footer Placeholder 4">
            <a:extLst>
              <a:ext uri="{FF2B5EF4-FFF2-40B4-BE49-F238E27FC236}">
                <a16:creationId xmlns:a16="http://schemas.microsoft.com/office/drawing/2014/main" id="{4729B2E4-2F1C-4FEE-AAB2-4FCC3EEFD1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27D4B8-E107-480A-AA17-261CA49BBB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168366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8BAE8-3305-4F08-BECB-56AD7FD4E4B1}"/>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77021AC-6D8D-4D24-8B01-8AE8F41BE4B8}"/>
              </a:ext>
            </a:extLst>
          </p:cNvPr>
          <p:cNvSpPr>
            <a:spLocks noGrp="1"/>
          </p:cNvSpPr>
          <p:nvPr>
            <p:ph sz="half" idx="1"/>
          </p:nvPr>
        </p:nvSpPr>
        <p:spPr>
          <a:xfrm>
            <a:off x="1050878" y="1825624"/>
            <a:ext cx="4473622" cy="4460875"/>
          </a:xfrm>
        </p:spPr>
        <p:txBody>
          <a:bodyPr/>
          <a:lstStyle>
            <a:lvl2pPr marL="274320" indent="0">
              <a:buFontTx/>
              <a:buNone/>
              <a:defRPr/>
            </a:lvl2pPr>
            <a:lvl3pPr marL="502920">
              <a:defRPr/>
            </a:lvl3pPr>
            <a:lvl4pPr marL="548640" indent="0">
              <a:buFontTx/>
              <a:buNone/>
              <a:defRPr/>
            </a:lvl4pPr>
            <a:lvl5pPr marL="73152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8E7F49C-3DB3-40B7-89B3-E3BC32FC110F}"/>
              </a:ext>
            </a:extLst>
          </p:cNvPr>
          <p:cNvSpPr>
            <a:spLocks noGrp="1"/>
          </p:cNvSpPr>
          <p:nvPr>
            <p:ph sz="half" idx="2"/>
          </p:nvPr>
        </p:nvSpPr>
        <p:spPr>
          <a:xfrm>
            <a:off x="5844540" y="1825624"/>
            <a:ext cx="5016943" cy="44608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1E33D58-BDF5-4F1F-806B-0491CB3624A9}"/>
              </a:ext>
            </a:extLst>
          </p:cNvPr>
          <p:cNvSpPr>
            <a:spLocks noGrp="1"/>
          </p:cNvSpPr>
          <p:nvPr>
            <p:ph type="dt" sz="half" idx="10"/>
          </p:nvPr>
        </p:nvSpPr>
        <p:spPr/>
        <p:txBody>
          <a:bodyPr/>
          <a:lstStyle/>
          <a:p>
            <a:fld id="{2DEDF93D-55AB-4606-B9D7-742F1FC51983}" type="datetime4">
              <a:rPr lang="en-US" smtClean="0"/>
              <a:t>March 1, 2021</a:t>
            </a:fld>
            <a:endParaRPr lang="en-US" dirty="0"/>
          </a:p>
        </p:txBody>
      </p:sp>
      <p:sp>
        <p:nvSpPr>
          <p:cNvPr id="6" name="Footer Placeholder 5">
            <a:extLst>
              <a:ext uri="{FF2B5EF4-FFF2-40B4-BE49-F238E27FC236}">
                <a16:creationId xmlns:a16="http://schemas.microsoft.com/office/drawing/2014/main" id="{848BCBFD-1FE1-441A-B3AF-C3E7E7B8D11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0CE272-E6FB-455B-BACB-2471D66D956F}"/>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762442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E73A4FB-9EF5-4D6C-A275-2DE1077A29E7}"/>
              </a:ext>
            </a:extLst>
          </p:cNvPr>
          <p:cNvSpPr>
            <a:spLocks noGrp="1"/>
          </p:cNvSpPr>
          <p:nvPr>
            <p:ph type="body" idx="1"/>
          </p:nvPr>
        </p:nvSpPr>
        <p:spPr>
          <a:xfrm>
            <a:off x="1071563" y="1835219"/>
            <a:ext cx="4452938"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DC9972A-4D34-4A9F-84EB-8D64A703B56C}"/>
              </a:ext>
            </a:extLst>
          </p:cNvPr>
          <p:cNvSpPr>
            <a:spLocks noGrp="1"/>
          </p:cNvSpPr>
          <p:nvPr>
            <p:ph sz="half" idx="2"/>
          </p:nvPr>
        </p:nvSpPr>
        <p:spPr>
          <a:xfrm>
            <a:off x="1071562" y="2717801"/>
            <a:ext cx="4452938" cy="3559452"/>
          </a:xfrm>
        </p:spPr>
        <p:txBody>
          <a:bodyPr/>
          <a:lstStyle>
            <a:lvl2pPr marL="274320" indent="0">
              <a:buFontTx/>
              <a:buNone/>
              <a:defRPr/>
            </a:lvl2pPr>
            <a:lvl3pPr marL="548640">
              <a:defRPr/>
            </a:lvl3pPr>
            <a:lvl4pPr marL="594360" indent="0">
              <a:buFontTx/>
              <a:buNone/>
              <a:defRPr/>
            </a:lvl4pPr>
            <a:lvl5pPr marL="82296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CDBBDDE3-C8D7-4600-8259-24E1F8118A41}"/>
              </a:ext>
            </a:extLst>
          </p:cNvPr>
          <p:cNvSpPr>
            <a:spLocks noGrp="1"/>
          </p:cNvSpPr>
          <p:nvPr>
            <p:ph type="body" sz="quarter" idx="3"/>
          </p:nvPr>
        </p:nvSpPr>
        <p:spPr>
          <a:xfrm>
            <a:off x="5844540" y="1835219"/>
            <a:ext cx="5016943" cy="823912"/>
          </a:xfrm>
        </p:spPr>
        <p:txBody>
          <a:bodyPr anchor="b">
            <a:normAutofit/>
          </a:bodyPr>
          <a:lstStyle>
            <a:lvl1pPr marL="0" indent="0">
              <a:buNone/>
              <a:defRPr sz="2000" b="1"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4649FFF-44C7-4256-AFE1-C5457C7AB501}"/>
              </a:ext>
            </a:extLst>
          </p:cNvPr>
          <p:cNvSpPr>
            <a:spLocks noGrp="1"/>
          </p:cNvSpPr>
          <p:nvPr>
            <p:ph sz="quarter" idx="4"/>
          </p:nvPr>
        </p:nvSpPr>
        <p:spPr>
          <a:xfrm>
            <a:off x="5844540" y="2717800"/>
            <a:ext cx="5016943" cy="3559453"/>
          </a:xfrm>
        </p:spPr>
        <p:txBody>
          <a:bodyPr/>
          <a:lstStyle>
            <a:lvl2pPr marL="457200" indent="0">
              <a:buNone/>
              <a:defRPr/>
            </a:lvl2pPr>
            <a:lvl3pPr marL="548640">
              <a:defRPr/>
            </a:lvl3pPr>
            <a:lvl4pPr marL="594360" indent="0">
              <a:buFontTx/>
              <a:buNone/>
              <a:defRPr/>
            </a:lvl4pPr>
            <a:lvl5pPr marL="82296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1BEC6ACF-080E-4B7C-B0C0-77E90C16E9F6}"/>
              </a:ext>
            </a:extLst>
          </p:cNvPr>
          <p:cNvSpPr>
            <a:spLocks noGrp="1"/>
          </p:cNvSpPr>
          <p:nvPr>
            <p:ph type="dt" sz="half" idx="10"/>
          </p:nvPr>
        </p:nvSpPr>
        <p:spPr/>
        <p:txBody>
          <a:bodyPr/>
          <a:lstStyle/>
          <a:p>
            <a:fld id="{DDF2841D-FB5C-47AB-B2FF-32E855C1EA71}" type="datetime4">
              <a:rPr lang="en-US" smtClean="0"/>
              <a:t>March 1, 2021</a:t>
            </a:fld>
            <a:endParaRPr lang="en-US"/>
          </a:p>
        </p:txBody>
      </p:sp>
      <p:sp>
        <p:nvSpPr>
          <p:cNvPr id="8" name="Footer Placeholder 7">
            <a:extLst>
              <a:ext uri="{FF2B5EF4-FFF2-40B4-BE49-F238E27FC236}">
                <a16:creationId xmlns:a16="http://schemas.microsoft.com/office/drawing/2014/main" id="{39A68C0B-BC90-4ADA-B6E6-2B30BFF9E71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3BCE559-C82B-4E27-965B-4AC3C66FC8F8}"/>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12" name="Title 11">
            <a:extLst>
              <a:ext uri="{FF2B5EF4-FFF2-40B4-BE49-F238E27FC236}">
                <a16:creationId xmlns:a16="http://schemas.microsoft.com/office/drawing/2014/main" id="{3752B99E-38EC-4745-889B-124D347596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8683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3DE7304-D393-47F0-ACCC-1F72EFCCE7CA}"/>
              </a:ext>
            </a:extLst>
          </p:cNvPr>
          <p:cNvSpPr>
            <a:spLocks noGrp="1"/>
          </p:cNvSpPr>
          <p:nvPr>
            <p:ph type="dt" sz="half" idx="10"/>
          </p:nvPr>
        </p:nvSpPr>
        <p:spPr/>
        <p:txBody>
          <a:bodyPr/>
          <a:lstStyle/>
          <a:p>
            <a:fld id="{118537E9-D174-424D-BEE8-AFC4CA5F9F97}" type="datetime4">
              <a:rPr lang="en-US" smtClean="0"/>
              <a:t>March 1, 2021</a:t>
            </a:fld>
            <a:endParaRPr lang="en-US"/>
          </a:p>
        </p:txBody>
      </p:sp>
      <p:sp>
        <p:nvSpPr>
          <p:cNvPr id="4" name="Footer Placeholder 3">
            <a:extLst>
              <a:ext uri="{FF2B5EF4-FFF2-40B4-BE49-F238E27FC236}">
                <a16:creationId xmlns:a16="http://schemas.microsoft.com/office/drawing/2014/main" id="{B68451FF-032D-4787-BA4B-5EB415494A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9B7511D-7256-4A08-BF62-3B3F821A6F02}"/>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6" name="Title 5">
            <a:extLst>
              <a:ext uri="{FF2B5EF4-FFF2-40B4-BE49-F238E27FC236}">
                <a16:creationId xmlns:a16="http://schemas.microsoft.com/office/drawing/2014/main" id="{03FCDA27-1C47-4EA1-A160-EC91FD88BC3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816130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DE8ADA-7BF8-433A-8770-61C690F37DCB}"/>
              </a:ext>
            </a:extLst>
          </p:cNvPr>
          <p:cNvSpPr>
            <a:spLocks noGrp="1"/>
          </p:cNvSpPr>
          <p:nvPr>
            <p:ph type="dt" sz="half" idx="10"/>
          </p:nvPr>
        </p:nvSpPr>
        <p:spPr/>
        <p:txBody>
          <a:bodyPr/>
          <a:lstStyle/>
          <a:p>
            <a:fld id="{1C7A44C0-F7AC-49C2-8289-1E7A86D9FB50}" type="datetime4">
              <a:rPr lang="en-US" smtClean="0"/>
              <a:t>March 1, 2021</a:t>
            </a:fld>
            <a:endParaRPr lang="en-US"/>
          </a:p>
        </p:txBody>
      </p:sp>
      <p:sp>
        <p:nvSpPr>
          <p:cNvPr id="3" name="Footer Placeholder 2">
            <a:extLst>
              <a:ext uri="{FF2B5EF4-FFF2-40B4-BE49-F238E27FC236}">
                <a16:creationId xmlns:a16="http://schemas.microsoft.com/office/drawing/2014/main" id="{16357B86-EC22-49C6-BBC6-639D57D1AFB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D63764B-CF91-4C81-B4C3-5B5E5A973610}"/>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746896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E4801-B0C7-4458-B413-24D6E68FAA57}"/>
              </a:ext>
            </a:extLst>
          </p:cNvPr>
          <p:cNvSpPr>
            <a:spLocks noGrp="1"/>
          </p:cNvSpPr>
          <p:nvPr>
            <p:ph type="title"/>
          </p:nvPr>
        </p:nvSpPr>
        <p:spPr>
          <a:xfrm>
            <a:off x="1063633" y="457200"/>
            <a:ext cx="4170355" cy="1917509"/>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2FA0C76-733A-488A-89FB-7D04FD64BD68}"/>
              </a:ext>
            </a:extLst>
          </p:cNvPr>
          <p:cNvSpPr>
            <a:spLocks noGrp="1"/>
          </p:cNvSpPr>
          <p:nvPr>
            <p:ph idx="1"/>
          </p:nvPr>
        </p:nvSpPr>
        <p:spPr>
          <a:xfrm>
            <a:off x="5481637" y="457200"/>
            <a:ext cx="5562601" cy="59436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CD45B9DE-016A-4B31-BB52-99C76E28B4B9}"/>
              </a:ext>
            </a:extLst>
          </p:cNvPr>
          <p:cNvSpPr>
            <a:spLocks noGrp="1"/>
          </p:cNvSpPr>
          <p:nvPr>
            <p:ph type="body" sz="half" idx="2"/>
          </p:nvPr>
        </p:nvSpPr>
        <p:spPr>
          <a:xfrm>
            <a:off x="1063633" y="2374708"/>
            <a:ext cx="4170355" cy="40260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ED6CC3-66DD-4D9A-A9C7-F588BA88C992}"/>
              </a:ext>
            </a:extLst>
          </p:cNvPr>
          <p:cNvSpPr>
            <a:spLocks noGrp="1"/>
          </p:cNvSpPr>
          <p:nvPr>
            <p:ph type="dt" sz="half" idx="10"/>
          </p:nvPr>
        </p:nvSpPr>
        <p:spPr/>
        <p:txBody>
          <a:bodyPr/>
          <a:lstStyle/>
          <a:p>
            <a:fld id="{73BB84BC-6E78-40D1-8831-40AB1F596614}" type="datetime4">
              <a:rPr lang="en-US" smtClean="0"/>
              <a:t>March 1, 2021</a:t>
            </a:fld>
            <a:endParaRPr lang="en-US"/>
          </a:p>
        </p:txBody>
      </p:sp>
      <p:sp>
        <p:nvSpPr>
          <p:cNvPr id="6" name="Footer Placeholder 5">
            <a:extLst>
              <a:ext uri="{FF2B5EF4-FFF2-40B4-BE49-F238E27FC236}">
                <a16:creationId xmlns:a16="http://schemas.microsoft.com/office/drawing/2014/main" id="{31359FC8-04EF-4F7D-8E43-4EE0E95DA9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71C964-4227-4DEE-87A1-026162DDF664}"/>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74782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0EB4E-D4BB-4C86-A820-63474E5A4086}"/>
              </a:ext>
            </a:extLst>
          </p:cNvPr>
          <p:cNvSpPr>
            <a:spLocks noGrp="1"/>
          </p:cNvSpPr>
          <p:nvPr>
            <p:ph type="title"/>
          </p:nvPr>
        </p:nvSpPr>
        <p:spPr>
          <a:xfrm>
            <a:off x="1062038" y="457199"/>
            <a:ext cx="3913241" cy="192881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4FA99A1-8FAF-415D-A399-1B2C2A0F2300}"/>
              </a:ext>
            </a:extLst>
          </p:cNvPr>
          <p:cNvSpPr>
            <a:spLocks noGrp="1"/>
          </p:cNvSpPr>
          <p:nvPr>
            <p:ph type="pic" idx="1"/>
          </p:nvPr>
        </p:nvSpPr>
        <p:spPr>
          <a:xfrm>
            <a:off x="5257752" y="457200"/>
            <a:ext cx="6110288" cy="594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4A15BEE-9915-4637-85A2-2AF2872C72BC}"/>
              </a:ext>
            </a:extLst>
          </p:cNvPr>
          <p:cNvSpPr>
            <a:spLocks noGrp="1"/>
          </p:cNvSpPr>
          <p:nvPr>
            <p:ph type="body" sz="half" idx="2"/>
          </p:nvPr>
        </p:nvSpPr>
        <p:spPr>
          <a:xfrm>
            <a:off x="1062038" y="2386013"/>
            <a:ext cx="3913241" cy="401478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73427C-3B67-4ED4-925D-04B9C09AA54B}"/>
              </a:ext>
            </a:extLst>
          </p:cNvPr>
          <p:cNvSpPr>
            <a:spLocks noGrp="1"/>
          </p:cNvSpPr>
          <p:nvPr>
            <p:ph type="dt" sz="half" idx="10"/>
          </p:nvPr>
        </p:nvSpPr>
        <p:spPr/>
        <p:txBody>
          <a:bodyPr/>
          <a:lstStyle/>
          <a:p>
            <a:fld id="{ADFA080F-3961-4D42-BEDE-84A1FED032F1}" type="datetime4">
              <a:rPr lang="en-US" smtClean="0"/>
              <a:t>March 1, 2021</a:t>
            </a:fld>
            <a:endParaRPr lang="en-US"/>
          </a:p>
        </p:txBody>
      </p:sp>
      <p:sp>
        <p:nvSpPr>
          <p:cNvPr id="6" name="Footer Placeholder 5">
            <a:extLst>
              <a:ext uri="{FF2B5EF4-FFF2-40B4-BE49-F238E27FC236}">
                <a16:creationId xmlns:a16="http://schemas.microsoft.com/office/drawing/2014/main" id="{EEB5DAFD-22DE-4E9E-9C72-B16C1F273D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EE99-49CC-4A30-8ADA-39EFD8DAAD22}"/>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844201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3" name="Vertical Text Placeholder 2">
            <a:extLst>
              <a:ext uri="{FF2B5EF4-FFF2-40B4-BE49-F238E27FC236}">
                <a16:creationId xmlns:a16="http://schemas.microsoft.com/office/drawing/2014/main" id="{BF0171A2-02C1-4543-8B6B-FCF7E69712DF}"/>
              </a:ext>
            </a:extLst>
          </p:cNvPr>
          <p:cNvSpPr>
            <a:spLocks noGrp="1"/>
          </p:cNvSpPr>
          <p:nvPr>
            <p:ph type="body" orient="vert" idx="1"/>
          </p:nvPr>
        </p:nvSpPr>
        <p:spPr>
          <a:xfrm>
            <a:off x="1050879" y="1825625"/>
            <a:ext cx="9810604" cy="451669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F95027C-A386-44E4-AFE1-33AFFDA3AD8F}"/>
              </a:ext>
            </a:extLst>
          </p:cNvPr>
          <p:cNvSpPr>
            <a:spLocks noGrp="1"/>
          </p:cNvSpPr>
          <p:nvPr>
            <p:ph type="dt" sz="half" idx="10"/>
          </p:nvPr>
        </p:nvSpPr>
        <p:spPr/>
        <p:txBody>
          <a:bodyPr/>
          <a:lstStyle/>
          <a:p>
            <a:fld id="{E5CC3C8F-D4A7-4EAD-92AD-82C91CB8BB85}" type="datetime4">
              <a:rPr lang="en-US" smtClean="0"/>
              <a:t>March 1, 2021</a:t>
            </a:fld>
            <a:endParaRPr lang="en-US"/>
          </a:p>
        </p:txBody>
      </p:sp>
      <p:sp>
        <p:nvSpPr>
          <p:cNvPr id="5" name="Footer Placeholder 4">
            <a:extLst>
              <a:ext uri="{FF2B5EF4-FFF2-40B4-BE49-F238E27FC236}">
                <a16:creationId xmlns:a16="http://schemas.microsoft.com/office/drawing/2014/main" id="{FB1BF710-0558-4457-825D-48713CAED3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7F93D-5DC3-4C36-AEB0-79CDB15C316A}"/>
              </a:ext>
            </a:extLst>
          </p:cNvPr>
          <p:cNvSpPr>
            <a:spLocks noGrp="1"/>
          </p:cNvSpPr>
          <p:nvPr>
            <p:ph type="sldNum" sz="quarter" idx="12"/>
          </p:nvPr>
        </p:nvSpPr>
        <p:spPr/>
        <p:txBody>
          <a:bodyPr/>
          <a:lstStyle/>
          <a:p>
            <a:fld id="{9D4AEF59-F28E-467C-9EA3-92D1CFAD475A}" type="slidenum">
              <a:rPr lang="en-US" smtClean="0"/>
              <a:t>‹#›</a:t>
            </a:fld>
            <a:endParaRPr lang="en-US"/>
          </a:p>
        </p:txBody>
      </p:sp>
      <p:sp>
        <p:nvSpPr>
          <p:cNvPr id="7" name="Title 6">
            <a:extLst>
              <a:ext uri="{FF2B5EF4-FFF2-40B4-BE49-F238E27FC236}">
                <a16:creationId xmlns:a16="http://schemas.microsoft.com/office/drawing/2014/main" id="{87CFC0C8-11FE-4003-B2D6-B7B8E2790566}"/>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310549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B41C5-3638-439D-BA61-4DAA142226E8}"/>
              </a:ext>
            </a:extLst>
          </p:cNvPr>
          <p:cNvSpPr>
            <a:spLocks noGrp="1"/>
          </p:cNvSpPr>
          <p:nvPr>
            <p:ph type="title" orient="vert"/>
          </p:nvPr>
        </p:nvSpPr>
        <p:spPr>
          <a:xfrm>
            <a:off x="8724901" y="464025"/>
            <a:ext cx="2161540" cy="580029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E99B91A0-A376-483C-926E-189F376E5520}"/>
              </a:ext>
            </a:extLst>
          </p:cNvPr>
          <p:cNvSpPr>
            <a:spLocks noGrp="1"/>
          </p:cNvSpPr>
          <p:nvPr>
            <p:ph type="body" orient="vert" idx="1"/>
          </p:nvPr>
        </p:nvSpPr>
        <p:spPr>
          <a:xfrm>
            <a:off x="838200" y="464023"/>
            <a:ext cx="7886700" cy="58002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A14134E-B7D5-4664-BB2E-6A98ED630A9F}"/>
              </a:ext>
            </a:extLst>
          </p:cNvPr>
          <p:cNvSpPr>
            <a:spLocks noGrp="1"/>
          </p:cNvSpPr>
          <p:nvPr>
            <p:ph type="dt" sz="half" idx="10"/>
          </p:nvPr>
        </p:nvSpPr>
        <p:spPr/>
        <p:txBody>
          <a:bodyPr/>
          <a:lstStyle/>
          <a:p>
            <a:fld id="{BC011D41-E33C-4BC7-8272-37E8417FD097}" type="datetime4">
              <a:rPr lang="en-US" smtClean="0"/>
              <a:t>March 1, 2021</a:t>
            </a:fld>
            <a:endParaRPr lang="en-US"/>
          </a:p>
        </p:txBody>
      </p:sp>
      <p:sp>
        <p:nvSpPr>
          <p:cNvPr id="5" name="Footer Placeholder 4">
            <a:extLst>
              <a:ext uri="{FF2B5EF4-FFF2-40B4-BE49-F238E27FC236}">
                <a16:creationId xmlns:a16="http://schemas.microsoft.com/office/drawing/2014/main" id="{92A54E2A-B1CE-4F2E-9D9A-D47E514D59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E7C304-46A8-4179-87A2-B8CC10BAAFA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811784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customXml" Target="../ink/ink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Picture 9" descr="A person in a dark room&#10;&#10;Description automatically generated">
            <a:extLst>
              <a:ext uri="{FF2B5EF4-FFF2-40B4-BE49-F238E27FC236}">
                <a16:creationId xmlns:a16="http://schemas.microsoft.com/office/drawing/2014/main" id="{DEB2E8C4-C3E7-4048-A43D-9859510CFA9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p:sp>
        <p:nvSpPr>
          <p:cNvPr id="2" name="Title Placeholder 1">
            <a:extLst>
              <a:ext uri="{FF2B5EF4-FFF2-40B4-BE49-F238E27FC236}">
                <a16:creationId xmlns:a16="http://schemas.microsoft.com/office/drawing/2014/main" id="{9AFBD2E1-C16B-4996-869C-DD03823A80A4}"/>
              </a:ext>
            </a:extLst>
          </p:cNvPr>
          <p:cNvSpPr>
            <a:spLocks noGrp="1"/>
          </p:cNvSpPr>
          <p:nvPr>
            <p:ph type="title"/>
          </p:nvPr>
        </p:nvSpPr>
        <p:spPr>
          <a:xfrm>
            <a:off x="1050879" y="609601"/>
            <a:ext cx="9810604" cy="121602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844DB6A-ED8E-4755-BC7A-B7AA65244231}"/>
              </a:ext>
            </a:extLst>
          </p:cNvPr>
          <p:cNvSpPr>
            <a:spLocks noGrp="1"/>
          </p:cNvSpPr>
          <p:nvPr>
            <p:ph type="body" idx="1"/>
          </p:nvPr>
        </p:nvSpPr>
        <p:spPr>
          <a:xfrm>
            <a:off x="1050879" y="1825624"/>
            <a:ext cx="9810604" cy="442875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FF5CE27-B558-4B88-ACE3-B70423127730}"/>
              </a:ext>
            </a:extLst>
          </p:cNvPr>
          <p:cNvSpPr>
            <a:spLocks noGrp="1"/>
          </p:cNvSpPr>
          <p:nvPr>
            <p:ph type="dt" sz="half" idx="2"/>
          </p:nvPr>
        </p:nvSpPr>
        <p:spPr>
          <a:xfrm rot="5400000">
            <a:off x="10509243" y="5071825"/>
            <a:ext cx="2647667" cy="365125"/>
          </a:xfrm>
          <a:prstGeom prst="rect">
            <a:avLst/>
          </a:prstGeom>
        </p:spPr>
        <p:txBody>
          <a:bodyPr vert="horz" lIns="91440" tIns="45720" rIns="91440" bIns="45720" rtlCol="0" anchor="ctr"/>
          <a:lstStyle>
            <a:lvl1pPr algn="l">
              <a:defRPr sz="900" cap="all" spc="300" baseline="0">
                <a:solidFill>
                  <a:schemeClr val="tx1">
                    <a:lumMod val="85000"/>
                    <a:lumOff val="15000"/>
                  </a:schemeClr>
                </a:solidFill>
                <a:latin typeface="+mn-lt"/>
              </a:defRPr>
            </a:lvl1pPr>
          </a:lstStyle>
          <a:p>
            <a:fld id="{A33960BD-7AC1-4217-9611-AAA56D3EE38F}" type="datetime4">
              <a:rPr lang="en-US" smtClean="0"/>
              <a:pPr/>
              <a:t>March 1, 2021</a:t>
            </a:fld>
            <a:endParaRPr lang="en-US" dirty="0">
              <a:latin typeface="+mn-lt"/>
            </a:endParaRPr>
          </a:p>
        </p:txBody>
      </p:sp>
      <p:sp>
        <p:nvSpPr>
          <p:cNvPr id="5" name="Footer Placeholder 4">
            <a:extLst>
              <a:ext uri="{FF2B5EF4-FFF2-40B4-BE49-F238E27FC236}">
                <a16:creationId xmlns:a16="http://schemas.microsoft.com/office/drawing/2014/main" id="{4ACE5D61-F203-4F00-9CF1-AB0AE4937006}"/>
              </a:ext>
            </a:extLst>
          </p:cNvPr>
          <p:cNvSpPr>
            <a:spLocks noGrp="1"/>
          </p:cNvSpPr>
          <p:nvPr>
            <p:ph type="ftr" sz="quarter" idx="3"/>
          </p:nvPr>
        </p:nvSpPr>
        <p:spPr>
          <a:xfrm rot="5400000">
            <a:off x="10447827" y="1407402"/>
            <a:ext cx="2770499" cy="365125"/>
          </a:xfrm>
          <a:prstGeom prst="rect">
            <a:avLst/>
          </a:prstGeom>
        </p:spPr>
        <p:txBody>
          <a:bodyPr vert="horz" lIns="91440" tIns="45720" rIns="91440" bIns="45720" rtlCol="0" anchor="ctr"/>
          <a:lstStyle>
            <a:lvl1pPr algn="r">
              <a:defRPr sz="900" cap="all" spc="300" baseline="0">
                <a:solidFill>
                  <a:schemeClr val="tx1">
                    <a:lumMod val="85000"/>
                    <a:lumOff val="15000"/>
                  </a:schemeClr>
                </a:solidFill>
                <a:latin typeface="+mn-lt"/>
              </a:defRPr>
            </a:lvl1pPr>
          </a:lstStyle>
          <a:p>
            <a:endParaRPr lang="en-US" dirty="0">
              <a:latin typeface="+mn-lt"/>
            </a:endParaRPr>
          </a:p>
        </p:txBody>
      </p:sp>
      <p:sp>
        <p:nvSpPr>
          <p:cNvPr id="6" name="Slide Number Placeholder 5">
            <a:extLst>
              <a:ext uri="{FF2B5EF4-FFF2-40B4-BE49-F238E27FC236}">
                <a16:creationId xmlns:a16="http://schemas.microsoft.com/office/drawing/2014/main" id="{39FF38BD-5F38-4F6E-B5DD-EB1AF06002E2}"/>
              </a:ext>
            </a:extLst>
          </p:cNvPr>
          <p:cNvSpPr>
            <a:spLocks noGrp="1"/>
          </p:cNvSpPr>
          <p:nvPr>
            <p:ph type="sldNum" sz="quarter" idx="4"/>
          </p:nvPr>
        </p:nvSpPr>
        <p:spPr>
          <a:xfrm>
            <a:off x="11560121" y="3138985"/>
            <a:ext cx="545911" cy="580029"/>
          </a:xfrm>
          <a:prstGeom prst="rect">
            <a:avLst/>
          </a:prstGeom>
        </p:spPr>
        <p:txBody>
          <a:bodyPr vert="horz" lIns="91440" tIns="45720" rIns="91440" bIns="45720" rtlCol="0" anchor="ctr"/>
          <a:lstStyle>
            <a:lvl1pPr algn="ctr">
              <a:defRPr sz="1600">
                <a:solidFill>
                  <a:schemeClr val="tx1">
                    <a:lumMod val="85000"/>
                    <a:lumOff val="15000"/>
                  </a:schemeClr>
                </a:solidFill>
                <a:latin typeface="+mn-lt"/>
              </a:defRPr>
            </a:lvl1pPr>
          </a:lstStyle>
          <a:p>
            <a:fld id="{9D4AEF59-F28E-467C-9EA3-92D1CFAD475A}" type="slidenum">
              <a:rPr lang="en-US" smtClean="0"/>
              <a:pPr/>
              <a:t>‹#›</a:t>
            </a:fld>
            <a:endParaRPr lang="en-US">
              <a:latin typeface="+mn-lt"/>
            </a:endParaRPr>
          </a:p>
        </p:txBody>
      </p:sp>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24D29CCB-7956-4E3E-8880-304085F04BF4}"/>
                  </a:ext>
                </a:extLst>
              </p14:cNvPr>
              <p14:cNvContentPartPr/>
              <p14:nvPr/>
            </p14:nvContentPartPr>
            <p14:xfrm>
              <a:off x="12490710" y="6342652"/>
              <a:ext cx="360" cy="360"/>
            </p14:xfrm>
          </p:contentPart>
        </mc:Choice>
        <mc:Fallback xmlns="">
          <p:pic>
            <p:nvPicPr>
              <p:cNvPr id="18" name="Ink 17">
                <a:extLst>
                  <a:ext uri="{FF2B5EF4-FFF2-40B4-BE49-F238E27FC236}">
                    <a16:creationId xmlns:a16="http://schemas.microsoft.com/office/drawing/2014/main" id="{24D29CCB-7956-4E3E-8880-304085F04BF4}"/>
                  </a:ext>
                </a:extLst>
              </p:cNvPr>
              <p:cNvPicPr/>
              <p:nvPr/>
            </p:nvPicPr>
            <p:blipFill>
              <a:blip r:embed="rId15"/>
              <a:stretch>
                <a:fillRect/>
              </a:stretch>
            </p:blipFill>
            <p:spPr>
              <a:xfrm>
                <a:off x="12481710" y="6333652"/>
                <a:ext cx="18000" cy="18000"/>
              </a:xfrm>
              <a:prstGeom prst="rect">
                <a:avLst/>
              </a:prstGeom>
            </p:spPr>
          </p:pic>
        </mc:Fallback>
      </mc:AlternateContent>
    </p:spTree>
    <p:extLst>
      <p:ext uri="{BB962C8B-B14F-4D97-AF65-F5344CB8AC3E}">
        <p14:creationId xmlns:p14="http://schemas.microsoft.com/office/powerpoint/2010/main" val="394583811"/>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86" r:id="rId7"/>
    <p:sldLayoutId id="2147483687" r:id="rId8"/>
    <p:sldLayoutId id="2147483688" r:id="rId9"/>
    <p:sldLayoutId id="2147483689" r:id="rId10"/>
    <p:sldLayoutId id="2147483696" r:id="rId11"/>
  </p:sldLayoutIdLst>
  <p:hf sldNum="0" hdr="0" ftr="0" dt="0"/>
  <p:txStyles>
    <p:titleStyle>
      <a:lvl1pPr algn="l" defTabSz="914400" rtl="0" eaLnBrk="1" latinLnBrk="0" hangingPunct="1">
        <a:lnSpc>
          <a:spcPct val="110000"/>
        </a:lnSpc>
        <a:spcBef>
          <a:spcPct val="0"/>
        </a:spcBef>
        <a:buNone/>
        <a:defRPr sz="2800" kern="1200" cap="all" spc="600" baseline="0">
          <a:solidFill>
            <a:schemeClr val="tx1">
              <a:lumMod val="85000"/>
              <a:lumOff val="15000"/>
            </a:schemeClr>
          </a:solidFill>
          <a:latin typeface="+mj-lt"/>
          <a:ea typeface="Batang" panose="02030600000101010101" pitchFamily="18" charset="-127"/>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000" kern="1200" spc="50" baseline="0">
          <a:solidFill>
            <a:schemeClr val="tx1">
              <a:lumMod val="85000"/>
              <a:lumOff val="15000"/>
            </a:schemeClr>
          </a:solidFill>
          <a:latin typeface="+mn-lt"/>
          <a:ea typeface="Batang" panose="02030600000101010101" pitchFamily="18" charset="-127"/>
          <a:cs typeface="+mn-cs"/>
        </a:defRPr>
      </a:lvl1pPr>
      <a:lvl2pPr marL="274320" indent="0" algn="l" defTabSz="914400" rtl="0" eaLnBrk="1" latinLnBrk="0" hangingPunct="1">
        <a:lnSpc>
          <a:spcPct val="100000"/>
        </a:lnSpc>
        <a:spcBef>
          <a:spcPts val="500"/>
        </a:spcBef>
        <a:buFontTx/>
        <a:buNone/>
        <a:defRPr sz="1800" kern="1200" spc="50" baseline="0">
          <a:solidFill>
            <a:schemeClr val="tx1">
              <a:lumMod val="85000"/>
              <a:lumOff val="15000"/>
            </a:schemeClr>
          </a:solidFill>
          <a:latin typeface="+mn-lt"/>
          <a:ea typeface="Batang" panose="02030600000101010101" pitchFamily="18" charset="-127"/>
          <a:cs typeface="+mn-cs"/>
        </a:defRPr>
      </a:lvl2pPr>
      <a:lvl3pPr marL="605790" indent="-285750" algn="l" defTabSz="914400" rtl="0" eaLnBrk="1" latinLnBrk="0" hangingPunct="1">
        <a:lnSpc>
          <a:spcPct val="100000"/>
        </a:lnSpc>
        <a:spcBef>
          <a:spcPts val="500"/>
        </a:spcBef>
        <a:buSzPct val="80000"/>
        <a:buFont typeface="Arial" panose="020B0604020202020204" pitchFamily="34" charset="0"/>
        <a:buChar char="•"/>
        <a:defRPr sz="1600" kern="1200" spc="50" baseline="0">
          <a:solidFill>
            <a:schemeClr val="tx1">
              <a:lumMod val="85000"/>
              <a:lumOff val="15000"/>
            </a:schemeClr>
          </a:solidFill>
          <a:latin typeface="+mn-lt"/>
          <a:ea typeface="Batang" panose="02030600000101010101" pitchFamily="18" charset="-127"/>
          <a:cs typeface="+mn-cs"/>
        </a:defRPr>
      </a:lvl3pPr>
      <a:lvl4pPr marL="630936" indent="0" algn="l" defTabSz="914400" rtl="0" eaLnBrk="1" latinLnBrk="0" hangingPunct="1">
        <a:lnSpc>
          <a:spcPct val="100000"/>
        </a:lnSpc>
        <a:spcBef>
          <a:spcPts val="500"/>
        </a:spcBef>
        <a:buFontTx/>
        <a:buNone/>
        <a:defRPr sz="1400" kern="1200" spc="50" baseline="0">
          <a:solidFill>
            <a:schemeClr val="tx1">
              <a:lumMod val="85000"/>
              <a:lumOff val="15000"/>
            </a:schemeClr>
          </a:solidFill>
          <a:latin typeface="+mn-lt"/>
          <a:ea typeface="Batang" panose="02030600000101010101" pitchFamily="18" charset="-127"/>
          <a:cs typeface="+mn-cs"/>
        </a:defRPr>
      </a:lvl4pPr>
      <a:lvl5pPr marL="822960" indent="-228600" algn="l" defTabSz="914400" rtl="0" eaLnBrk="1" latinLnBrk="0" hangingPunct="1">
        <a:lnSpc>
          <a:spcPct val="100000"/>
        </a:lnSpc>
        <a:spcBef>
          <a:spcPts val="500"/>
        </a:spcBef>
        <a:buSzPct val="80000"/>
        <a:buFont typeface="Arial" panose="020B0604020202020204" pitchFamily="34" charset="0"/>
        <a:buChar char="•"/>
        <a:defRPr sz="1400" kern="1200" spc="50" baseline="0">
          <a:solidFill>
            <a:schemeClr val="tx1">
              <a:lumMod val="85000"/>
              <a:lumOff val="15000"/>
            </a:schemeClr>
          </a:solidFill>
          <a:latin typeface="+mn-lt"/>
          <a:ea typeface="Batang" panose="02030600000101010101" pitchFamily="18" charset="-127"/>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1.png"/><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 name="Rectangle 50">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2">
            <a:extLst>
              <a:ext uri="{FF2B5EF4-FFF2-40B4-BE49-F238E27FC236}">
                <a16:creationId xmlns:a16="http://schemas.microsoft.com/office/drawing/2014/main" id="{0459807F-B6FA-44D3-9A53-C55B6B5688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CB8FF6-4BFF-7D4A-A5E3-C8C3B66964DE}"/>
              </a:ext>
            </a:extLst>
          </p:cNvPr>
          <p:cNvSpPr>
            <a:spLocks noGrp="1"/>
          </p:cNvSpPr>
          <p:nvPr>
            <p:ph type="ctrTitle"/>
          </p:nvPr>
        </p:nvSpPr>
        <p:spPr>
          <a:xfrm>
            <a:off x="1016000" y="6044540"/>
            <a:ext cx="10160000" cy="785323"/>
          </a:xfrm>
        </p:spPr>
        <p:txBody>
          <a:bodyPr anchor="t">
            <a:normAutofit/>
          </a:bodyPr>
          <a:lstStyle/>
          <a:p>
            <a:r>
              <a:rPr lang="en-US" dirty="0"/>
              <a:t>Emily Dean</a:t>
            </a:r>
          </a:p>
        </p:txBody>
      </p:sp>
      <p:sp>
        <p:nvSpPr>
          <p:cNvPr id="3" name="Subtitle 2">
            <a:extLst>
              <a:ext uri="{FF2B5EF4-FFF2-40B4-BE49-F238E27FC236}">
                <a16:creationId xmlns:a16="http://schemas.microsoft.com/office/drawing/2014/main" id="{05BB7731-9490-2F4E-AEDB-921422EAE64E}"/>
              </a:ext>
            </a:extLst>
          </p:cNvPr>
          <p:cNvSpPr>
            <a:spLocks noGrp="1"/>
          </p:cNvSpPr>
          <p:nvPr>
            <p:ph type="subTitle" idx="1"/>
          </p:nvPr>
        </p:nvSpPr>
        <p:spPr>
          <a:xfrm>
            <a:off x="3227292" y="5023262"/>
            <a:ext cx="5768283" cy="1163782"/>
          </a:xfrm>
        </p:spPr>
        <p:txBody>
          <a:bodyPr anchor="b">
            <a:noAutofit/>
          </a:bodyPr>
          <a:lstStyle/>
          <a:p>
            <a:r>
              <a:rPr lang="en-US" sz="7200" dirty="0"/>
              <a:t>Antarctica</a:t>
            </a:r>
          </a:p>
        </p:txBody>
      </p:sp>
      <p:pic>
        <p:nvPicPr>
          <p:cNvPr id="4" name="Picture 3" descr="Aerial view of snowy mountains">
            <a:extLst>
              <a:ext uri="{FF2B5EF4-FFF2-40B4-BE49-F238E27FC236}">
                <a16:creationId xmlns:a16="http://schemas.microsoft.com/office/drawing/2014/main" id="{162B5C99-284E-4926-A0FC-2D53415DA9AF}"/>
              </a:ext>
            </a:extLst>
          </p:cNvPr>
          <p:cNvPicPr>
            <a:picLocks noChangeAspect="1"/>
          </p:cNvPicPr>
          <p:nvPr/>
        </p:nvPicPr>
        <p:blipFill rotWithShape="1">
          <a:blip r:embed="rId2"/>
          <a:srcRect t="14884" b="7242"/>
          <a:stretch/>
        </p:blipFill>
        <p:spPr>
          <a:xfrm>
            <a:off x="20" y="10"/>
            <a:ext cx="12191979" cy="5886523"/>
          </a:xfrm>
          <a:custGeom>
            <a:avLst/>
            <a:gdLst/>
            <a:ahLst/>
            <a:cxnLst/>
            <a:rect l="l" t="t" r="r" b="b"/>
            <a:pathLst>
              <a:path w="12191999" h="5886533">
                <a:moveTo>
                  <a:pt x="4721173" y="4907914"/>
                </a:moveTo>
                <a:lnTo>
                  <a:pt x="4722109" y="4908125"/>
                </a:lnTo>
                <a:cubicBezTo>
                  <a:pt x="4721143" y="4908767"/>
                  <a:pt x="4718263" y="4909373"/>
                  <a:pt x="4717199" y="4909396"/>
                </a:cubicBezTo>
                <a:close/>
                <a:moveTo>
                  <a:pt x="0" y="0"/>
                </a:moveTo>
                <a:lnTo>
                  <a:pt x="12191999" y="0"/>
                </a:lnTo>
                <a:lnTo>
                  <a:pt x="12191999" y="5751311"/>
                </a:lnTo>
                <a:lnTo>
                  <a:pt x="12140860" y="5770509"/>
                </a:lnTo>
                <a:cubicBezTo>
                  <a:pt x="12126656" y="5772723"/>
                  <a:pt x="12093589" y="5827925"/>
                  <a:pt x="12080161" y="5826358"/>
                </a:cubicBezTo>
                <a:cubicBezTo>
                  <a:pt x="11978188" y="5850511"/>
                  <a:pt x="11967361" y="5873564"/>
                  <a:pt x="11917885" y="5861578"/>
                </a:cubicBezTo>
                <a:cubicBezTo>
                  <a:pt x="11872779" y="5859863"/>
                  <a:pt x="11928861" y="5896778"/>
                  <a:pt x="11894610" y="5883738"/>
                </a:cubicBezTo>
                <a:cubicBezTo>
                  <a:pt x="11860359" y="5870698"/>
                  <a:pt x="11736091" y="5807232"/>
                  <a:pt x="11712379" y="5783337"/>
                </a:cubicBezTo>
                <a:cubicBezTo>
                  <a:pt x="11688667" y="5759442"/>
                  <a:pt x="11627912" y="5782933"/>
                  <a:pt x="11585366" y="5740371"/>
                </a:cubicBezTo>
                <a:lnTo>
                  <a:pt x="11516470" y="5663679"/>
                </a:lnTo>
                <a:cubicBezTo>
                  <a:pt x="11468274" y="5661847"/>
                  <a:pt x="11507335" y="5626593"/>
                  <a:pt x="11462692" y="5610127"/>
                </a:cubicBezTo>
                <a:cubicBezTo>
                  <a:pt x="11417567" y="5608500"/>
                  <a:pt x="11408021" y="5556613"/>
                  <a:pt x="11369712" y="5548654"/>
                </a:cubicBezTo>
                <a:cubicBezTo>
                  <a:pt x="11354317" y="5554704"/>
                  <a:pt x="11288328" y="5499810"/>
                  <a:pt x="11273969" y="5488986"/>
                </a:cubicBezTo>
                <a:cubicBezTo>
                  <a:pt x="11231913" y="5490378"/>
                  <a:pt x="11221973" y="5480544"/>
                  <a:pt x="11195084" y="5467967"/>
                </a:cubicBezTo>
                <a:cubicBezTo>
                  <a:pt x="11164086" y="5497749"/>
                  <a:pt x="11171649" y="5471790"/>
                  <a:pt x="11143408" y="5468614"/>
                </a:cubicBezTo>
                <a:cubicBezTo>
                  <a:pt x="11125906" y="5464975"/>
                  <a:pt x="11102603" y="5460835"/>
                  <a:pt x="11085935" y="5459365"/>
                </a:cubicBezTo>
                <a:cubicBezTo>
                  <a:pt x="11057493" y="5459661"/>
                  <a:pt x="11029906" y="5441496"/>
                  <a:pt x="11030953" y="5456484"/>
                </a:cubicBezTo>
                <a:cubicBezTo>
                  <a:pt x="11007784" y="5459001"/>
                  <a:pt x="10982005" y="5463178"/>
                  <a:pt x="10951060" y="5461240"/>
                </a:cubicBezTo>
                <a:cubicBezTo>
                  <a:pt x="10885365" y="5424406"/>
                  <a:pt x="10915288" y="5460968"/>
                  <a:pt x="10857721" y="5448157"/>
                </a:cubicBezTo>
                <a:cubicBezTo>
                  <a:pt x="10806646" y="5435790"/>
                  <a:pt x="10707075" y="5402712"/>
                  <a:pt x="10644616" y="5387039"/>
                </a:cubicBezTo>
                <a:cubicBezTo>
                  <a:pt x="10616446" y="5382224"/>
                  <a:pt x="10558603" y="5371613"/>
                  <a:pt x="10519277" y="5366793"/>
                </a:cubicBezTo>
                <a:cubicBezTo>
                  <a:pt x="10495461" y="5368312"/>
                  <a:pt x="10473830" y="5354868"/>
                  <a:pt x="10445981" y="5364735"/>
                </a:cubicBezTo>
                <a:cubicBezTo>
                  <a:pt x="10436536" y="5368773"/>
                  <a:pt x="10409281" y="5367966"/>
                  <a:pt x="10383865" y="5360888"/>
                </a:cubicBezTo>
                <a:cubicBezTo>
                  <a:pt x="10374827" y="5369095"/>
                  <a:pt x="10347864" y="5360432"/>
                  <a:pt x="10336852" y="5360277"/>
                </a:cubicBezTo>
                <a:cubicBezTo>
                  <a:pt x="10323586" y="5366987"/>
                  <a:pt x="10274741" y="5357921"/>
                  <a:pt x="10261098" y="5350526"/>
                </a:cubicBezTo>
                <a:lnTo>
                  <a:pt x="10126497" y="5339011"/>
                </a:lnTo>
                <a:lnTo>
                  <a:pt x="10082166" y="5336916"/>
                </a:lnTo>
                <a:cubicBezTo>
                  <a:pt x="10074567" y="5338985"/>
                  <a:pt x="10046860" y="5337657"/>
                  <a:pt x="10039237" y="5338580"/>
                </a:cubicBezTo>
                <a:cubicBezTo>
                  <a:pt x="9998458" y="5328479"/>
                  <a:pt x="9984394" y="5327989"/>
                  <a:pt x="9960016" y="5323065"/>
                </a:cubicBezTo>
                <a:cubicBezTo>
                  <a:pt x="9918980" y="5322923"/>
                  <a:pt x="9888741" y="5326122"/>
                  <a:pt x="9847789" y="5316297"/>
                </a:cubicBezTo>
                <a:lnTo>
                  <a:pt x="9728306" y="5296090"/>
                </a:lnTo>
                <a:cubicBezTo>
                  <a:pt x="9675056" y="5305676"/>
                  <a:pt x="9602035" y="5297282"/>
                  <a:pt x="9584504" y="5284670"/>
                </a:cubicBezTo>
                <a:cubicBezTo>
                  <a:pt x="9518952" y="5270394"/>
                  <a:pt x="9415429" y="5244268"/>
                  <a:pt x="9343049" y="5238968"/>
                </a:cubicBezTo>
                <a:lnTo>
                  <a:pt x="9231367" y="5187063"/>
                </a:lnTo>
                <a:lnTo>
                  <a:pt x="9194807" y="5176984"/>
                </a:lnTo>
                <a:lnTo>
                  <a:pt x="9189243" y="5167745"/>
                </a:lnTo>
                <a:lnTo>
                  <a:pt x="9151229" y="5156543"/>
                </a:lnTo>
                <a:lnTo>
                  <a:pt x="9150207" y="5157608"/>
                </a:lnTo>
                <a:cubicBezTo>
                  <a:pt x="9147045" y="5159739"/>
                  <a:pt x="9143081" y="5160831"/>
                  <a:pt x="9137315" y="5159777"/>
                </a:cubicBezTo>
                <a:cubicBezTo>
                  <a:pt x="9138862" y="5179261"/>
                  <a:pt x="9130952" y="5165972"/>
                  <a:pt x="9113809" y="5161143"/>
                </a:cubicBezTo>
                <a:cubicBezTo>
                  <a:pt x="9112388" y="5190326"/>
                  <a:pt x="9068114" y="5155892"/>
                  <a:pt x="9053450" y="5169457"/>
                </a:cubicBezTo>
                <a:lnTo>
                  <a:pt x="9005483" y="5166172"/>
                </a:lnTo>
                <a:lnTo>
                  <a:pt x="9005198" y="5166412"/>
                </a:lnTo>
                <a:cubicBezTo>
                  <a:pt x="9003143" y="5166632"/>
                  <a:pt x="9000324" y="5166304"/>
                  <a:pt x="8996229" y="5165201"/>
                </a:cubicBezTo>
                <a:lnTo>
                  <a:pt x="8990391" y="5163140"/>
                </a:lnTo>
                <a:lnTo>
                  <a:pt x="8974334" y="5159914"/>
                </a:lnTo>
                <a:lnTo>
                  <a:pt x="8968008" y="5160614"/>
                </a:lnTo>
                <a:lnTo>
                  <a:pt x="8963045" y="5162839"/>
                </a:lnTo>
                <a:cubicBezTo>
                  <a:pt x="8954690" y="5154888"/>
                  <a:pt x="8955517" y="5145940"/>
                  <a:pt x="8928985" y="5166027"/>
                </a:cubicBezTo>
                <a:cubicBezTo>
                  <a:pt x="8898031" y="5165007"/>
                  <a:pt x="8789300" y="5150352"/>
                  <a:pt x="8752441" y="5146795"/>
                </a:cubicBezTo>
                <a:cubicBezTo>
                  <a:pt x="8719819" y="5136075"/>
                  <a:pt x="8748194" y="5149736"/>
                  <a:pt x="8707844" y="5144694"/>
                </a:cubicBezTo>
                <a:cubicBezTo>
                  <a:pt x="8671606" y="5125159"/>
                  <a:pt x="8639142" y="5141599"/>
                  <a:pt x="8596068" y="5136122"/>
                </a:cubicBezTo>
                <a:lnTo>
                  <a:pt x="8525227" y="5150964"/>
                </a:lnTo>
                <a:lnTo>
                  <a:pt x="8510980" y="5145049"/>
                </a:lnTo>
                <a:lnTo>
                  <a:pt x="8506164" y="5142048"/>
                </a:lnTo>
                <a:cubicBezTo>
                  <a:pt x="8502646" y="5140271"/>
                  <a:pt x="8500045" y="5139460"/>
                  <a:pt x="8497965" y="5139310"/>
                </a:cubicBezTo>
                <a:lnTo>
                  <a:pt x="8497591" y="5139489"/>
                </a:lnTo>
                <a:lnTo>
                  <a:pt x="8490246" y="5136439"/>
                </a:lnTo>
                <a:lnTo>
                  <a:pt x="8367179" y="5122397"/>
                </a:lnTo>
                <a:cubicBezTo>
                  <a:pt x="8362021" y="5120372"/>
                  <a:pt x="8357730" y="5120720"/>
                  <a:pt x="8353796" y="5122203"/>
                </a:cubicBezTo>
                <a:lnTo>
                  <a:pt x="8352369" y="5123043"/>
                </a:lnTo>
                <a:lnTo>
                  <a:pt x="8320101" y="5105625"/>
                </a:lnTo>
                <a:lnTo>
                  <a:pt x="8314429" y="5105299"/>
                </a:lnTo>
                <a:lnTo>
                  <a:pt x="8295170" y="5091404"/>
                </a:lnTo>
                <a:lnTo>
                  <a:pt x="8284273" y="5085581"/>
                </a:lnTo>
                <a:lnTo>
                  <a:pt x="8283146" y="5081138"/>
                </a:lnTo>
                <a:cubicBezTo>
                  <a:pt x="8280842" y="5077893"/>
                  <a:pt x="8276148" y="5075245"/>
                  <a:pt x="8266072" y="5073963"/>
                </a:cubicBezTo>
                <a:lnTo>
                  <a:pt x="8263373" y="5074193"/>
                </a:lnTo>
                <a:lnTo>
                  <a:pt x="8252030" y="5064350"/>
                </a:lnTo>
                <a:cubicBezTo>
                  <a:pt x="8248856" y="5060500"/>
                  <a:pt x="8246644" y="5056218"/>
                  <a:pt x="8245831" y="5051358"/>
                </a:cubicBezTo>
                <a:cubicBezTo>
                  <a:pt x="8181824" y="5054265"/>
                  <a:pt x="8147127" y="5020143"/>
                  <a:pt x="8090268" y="5005197"/>
                </a:cubicBezTo>
                <a:cubicBezTo>
                  <a:pt x="8025464" y="4982055"/>
                  <a:pt x="7967067" y="4960819"/>
                  <a:pt x="7905404" y="4963224"/>
                </a:cubicBezTo>
                <a:cubicBezTo>
                  <a:pt x="7835116" y="4948312"/>
                  <a:pt x="7780962" y="4946081"/>
                  <a:pt x="7718741" y="4937509"/>
                </a:cubicBezTo>
                <a:lnTo>
                  <a:pt x="7614343" y="4940980"/>
                </a:lnTo>
                <a:lnTo>
                  <a:pt x="7527539" y="4935152"/>
                </a:lnTo>
                <a:lnTo>
                  <a:pt x="7519567" y="4932599"/>
                </a:lnTo>
                <a:cubicBezTo>
                  <a:pt x="7513989" y="4931260"/>
                  <a:pt x="7510169" y="4930910"/>
                  <a:pt x="7507408" y="4931264"/>
                </a:cubicBezTo>
                <a:lnTo>
                  <a:pt x="7507036" y="4931591"/>
                </a:lnTo>
                <a:lnTo>
                  <a:pt x="7495791" y="4929639"/>
                </a:lnTo>
                <a:cubicBezTo>
                  <a:pt x="7476982" y="4925521"/>
                  <a:pt x="7422524" y="4942937"/>
                  <a:pt x="7405387" y="4937744"/>
                </a:cubicBezTo>
                <a:cubicBezTo>
                  <a:pt x="7374785" y="4940694"/>
                  <a:pt x="7333986" y="4941799"/>
                  <a:pt x="7312176" y="4947339"/>
                </a:cubicBezTo>
                <a:lnTo>
                  <a:pt x="7310849" y="4948781"/>
                </a:lnTo>
                <a:lnTo>
                  <a:pt x="7218556" y="4923532"/>
                </a:lnTo>
                <a:lnTo>
                  <a:pt x="7201098" y="4918982"/>
                </a:lnTo>
                <a:lnTo>
                  <a:pt x="7197000" y="4913624"/>
                </a:lnTo>
                <a:cubicBezTo>
                  <a:pt x="7192108" y="4910101"/>
                  <a:pt x="7184502" y="4907962"/>
                  <a:pt x="7170804" y="4908976"/>
                </a:cubicBezTo>
                <a:lnTo>
                  <a:pt x="7096984" y="4896748"/>
                </a:lnTo>
                <a:cubicBezTo>
                  <a:pt x="7061144" y="4895770"/>
                  <a:pt x="7050185" y="4894793"/>
                  <a:pt x="7018492" y="4897122"/>
                </a:cubicBezTo>
                <a:cubicBezTo>
                  <a:pt x="6937524" y="4886184"/>
                  <a:pt x="6943641" y="4862018"/>
                  <a:pt x="6904142" y="4867616"/>
                </a:cubicBezTo>
                <a:cubicBezTo>
                  <a:pt x="6871918" y="4872824"/>
                  <a:pt x="6787985" y="4853750"/>
                  <a:pt x="6708218" y="4839661"/>
                </a:cubicBezTo>
                <a:cubicBezTo>
                  <a:pt x="6649102" y="4830206"/>
                  <a:pt x="6628102" y="4816105"/>
                  <a:pt x="6549451" y="4810885"/>
                </a:cubicBezTo>
                <a:cubicBezTo>
                  <a:pt x="6472150" y="4766795"/>
                  <a:pt x="6409692" y="4790518"/>
                  <a:pt x="6317556" y="4764085"/>
                </a:cubicBezTo>
                <a:cubicBezTo>
                  <a:pt x="6297547" y="4748563"/>
                  <a:pt x="6209288" y="4765756"/>
                  <a:pt x="6168670" y="4761998"/>
                </a:cubicBezTo>
                <a:cubicBezTo>
                  <a:pt x="6128052" y="4758240"/>
                  <a:pt x="6090536" y="4744692"/>
                  <a:pt x="6073844" y="4741536"/>
                </a:cubicBezTo>
                <a:lnTo>
                  <a:pt x="6068526" y="4743073"/>
                </a:lnTo>
                <a:lnTo>
                  <a:pt x="6048634" y="4742390"/>
                </a:lnTo>
                <a:lnTo>
                  <a:pt x="6041279" y="4750739"/>
                </a:lnTo>
                <a:lnTo>
                  <a:pt x="6010088" y="4755832"/>
                </a:lnTo>
                <a:cubicBezTo>
                  <a:pt x="5998677" y="4756419"/>
                  <a:pt x="5970124" y="4755506"/>
                  <a:pt x="5957373" y="4752188"/>
                </a:cubicBezTo>
                <a:lnTo>
                  <a:pt x="5758915" y="4736496"/>
                </a:lnTo>
                <a:lnTo>
                  <a:pt x="5626957" y="4735473"/>
                </a:lnTo>
                <a:lnTo>
                  <a:pt x="5470902" y="4749493"/>
                </a:lnTo>
                <a:cubicBezTo>
                  <a:pt x="5478131" y="4762521"/>
                  <a:pt x="5439006" y="4748455"/>
                  <a:pt x="5432757" y="4760746"/>
                </a:cubicBezTo>
                <a:cubicBezTo>
                  <a:pt x="5429365" y="4770778"/>
                  <a:pt x="5391824" y="4775462"/>
                  <a:pt x="5381664" y="4778448"/>
                </a:cubicBezTo>
                <a:lnTo>
                  <a:pt x="5261760" y="4798865"/>
                </a:lnTo>
                <a:cubicBezTo>
                  <a:pt x="5251595" y="4799049"/>
                  <a:pt x="5230547" y="4807359"/>
                  <a:pt x="5222959" y="4809989"/>
                </a:cubicBezTo>
                <a:lnTo>
                  <a:pt x="5174657" y="4812979"/>
                </a:lnTo>
                <a:lnTo>
                  <a:pt x="5156551" y="4820202"/>
                </a:lnTo>
                <a:lnTo>
                  <a:pt x="5142595" y="4823602"/>
                </a:lnTo>
                <a:lnTo>
                  <a:pt x="5139593" y="4825703"/>
                </a:lnTo>
                <a:cubicBezTo>
                  <a:pt x="5133873" y="4829743"/>
                  <a:pt x="5128076" y="4833554"/>
                  <a:pt x="5121656" y="4836556"/>
                </a:cubicBezTo>
                <a:cubicBezTo>
                  <a:pt x="5108317" y="4807937"/>
                  <a:pt x="5064853" y="4857373"/>
                  <a:pt x="5065787" y="4829985"/>
                </a:cubicBezTo>
                <a:cubicBezTo>
                  <a:pt x="5028193" y="4841501"/>
                  <a:pt x="5038944" y="4812412"/>
                  <a:pt x="5011510" y="4846366"/>
                </a:cubicBezTo>
                <a:cubicBezTo>
                  <a:pt x="4937023" y="4845983"/>
                  <a:pt x="4916353" y="4832976"/>
                  <a:pt x="4840437" y="4870383"/>
                </a:cubicBezTo>
                <a:cubicBezTo>
                  <a:pt x="4806739" y="4887025"/>
                  <a:pt x="4784106" y="4898171"/>
                  <a:pt x="4762444" y="4898151"/>
                </a:cubicBezTo>
                <a:cubicBezTo>
                  <a:pt x="4741323" y="4902652"/>
                  <a:pt x="4729481" y="4905474"/>
                  <a:pt x="4723182" y="4907166"/>
                </a:cubicBezTo>
                <a:lnTo>
                  <a:pt x="4721173" y="4907914"/>
                </a:lnTo>
                <a:lnTo>
                  <a:pt x="4715524" y="4906639"/>
                </a:lnTo>
                <a:cubicBezTo>
                  <a:pt x="4680148" y="4913595"/>
                  <a:pt x="4524744" y="4914403"/>
                  <a:pt x="4515810" y="4916541"/>
                </a:cubicBezTo>
                <a:cubicBezTo>
                  <a:pt x="4457819" y="4929653"/>
                  <a:pt x="4462659" y="4930394"/>
                  <a:pt x="4428539" y="4927192"/>
                </a:cubicBezTo>
                <a:cubicBezTo>
                  <a:pt x="4423303" y="4923821"/>
                  <a:pt x="4368974" y="4930115"/>
                  <a:pt x="4362872" y="4928538"/>
                </a:cubicBezTo>
                <a:lnTo>
                  <a:pt x="4316962" y="4921923"/>
                </a:lnTo>
                <a:lnTo>
                  <a:pt x="4315106" y="4923264"/>
                </a:lnTo>
                <a:cubicBezTo>
                  <a:pt x="4306123" y="4926635"/>
                  <a:pt x="4299993" y="4926634"/>
                  <a:pt x="4295140" y="4925143"/>
                </a:cubicBezTo>
                <a:lnTo>
                  <a:pt x="4290059" y="4922226"/>
                </a:lnTo>
                <a:lnTo>
                  <a:pt x="4276138" y="4922472"/>
                </a:lnTo>
                <a:lnTo>
                  <a:pt x="4248113" y="4920148"/>
                </a:lnTo>
                <a:lnTo>
                  <a:pt x="4202046" y="4922943"/>
                </a:lnTo>
                <a:cubicBezTo>
                  <a:pt x="4201945" y="4923363"/>
                  <a:pt x="4201842" y="4923782"/>
                  <a:pt x="4201741" y="4924202"/>
                </a:cubicBezTo>
                <a:cubicBezTo>
                  <a:pt x="4200116" y="4927039"/>
                  <a:pt x="4197140" y="4929158"/>
                  <a:pt x="4191245" y="4929836"/>
                </a:cubicBezTo>
                <a:cubicBezTo>
                  <a:pt x="4204212" y="4947125"/>
                  <a:pt x="4161274" y="4945230"/>
                  <a:pt x="4142742" y="4945701"/>
                </a:cubicBezTo>
                <a:cubicBezTo>
                  <a:pt x="4124717" y="4952767"/>
                  <a:pt x="4099099" y="4966347"/>
                  <a:pt x="4083094" y="4972234"/>
                </a:cubicBezTo>
                <a:lnTo>
                  <a:pt x="4074543" y="4973069"/>
                </a:lnTo>
                <a:cubicBezTo>
                  <a:pt x="4074504" y="4973170"/>
                  <a:pt x="4074463" y="4973269"/>
                  <a:pt x="4074424" y="4973368"/>
                </a:cubicBezTo>
                <a:cubicBezTo>
                  <a:pt x="4072678" y="4974152"/>
                  <a:pt x="4069906" y="4974653"/>
                  <a:pt x="4065507" y="4974812"/>
                </a:cubicBezTo>
                <a:lnTo>
                  <a:pt x="4058951" y="4974594"/>
                </a:lnTo>
                <a:lnTo>
                  <a:pt x="4042361" y="4976215"/>
                </a:lnTo>
                <a:lnTo>
                  <a:pt x="4036993" y="4978649"/>
                </a:lnTo>
                <a:lnTo>
                  <a:pt x="4035360" y="4982316"/>
                </a:lnTo>
                <a:lnTo>
                  <a:pt x="4033775" y="4982081"/>
                </a:lnTo>
                <a:cubicBezTo>
                  <a:pt x="4021424" y="4977217"/>
                  <a:pt x="4016874" y="4968841"/>
                  <a:pt x="4004535" y="4994649"/>
                </a:cubicBezTo>
                <a:cubicBezTo>
                  <a:pt x="3976667" y="4987584"/>
                  <a:pt x="3972977" y="5002913"/>
                  <a:pt x="3936843" y="5012106"/>
                </a:cubicBezTo>
                <a:cubicBezTo>
                  <a:pt x="3920506" y="5004382"/>
                  <a:pt x="3908535" y="5009071"/>
                  <a:pt x="3897272" y="5017761"/>
                </a:cubicBezTo>
                <a:cubicBezTo>
                  <a:pt x="3861092" y="5017265"/>
                  <a:pt x="3829628" y="5031135"/>
                  <a:pt x="3789757" y="5037999"/>
                </a:cubicBezTo>
                <a:cubicBezTo>
                  <a:pt x="3741007" y="5052705"/>
                  <a:pt x="3725129" y="5054682"/>
                  <a:pt x="3682510" y="5061922"/>
                </a:cubicBezTo>
                <a:lnTo>
                  <a:pt x="3610032" y="5094193"/>
                </a:lnTo>
                <a:lnTo>
                  <a:pt x="3603852" y="5092831"/>
                </a:lnTo>
                <a:cubicBezTo>
                  <a:pt x="3599580" y="5092212"/>
                  <a:pt x="3596726" y="5092212"/>
                  <a:pt x="3594733" y="5092667"/>
                </a:cubicBezTo>
                <a:lnTo>
                  <a:pt x="3594498" y="5092936"/>
                </a:lnTo>
                <a:lnTo>
                  <a:pt x="3585975" y="5092246"/>
                </a:lnTo>
                <a:cubicBezTo>
                  <a:pt x="3571623" y="5090455"/>
                  <a:pt x="3549389" y="5104654"/>
                  <a:pt x="3536132" y="5101945"/>
                </a:cubicBezTo>
                <a:cubicBezTo>
                  <a:pt x="3513940" y="5106241"/>
                  <a:pt x="3488622" y="5099976"/>
                  <a:pt x="3473220" y="5105606"/>
                </a:cubicBezTo>
                <a:lnTo>
                  <a:pt x="3400725" y="5117654"/>
                </a:lnTo>
                <a:lnTo>
                  <a:pt x="3375935" y="5106247"/>
                </a:lnTo>
                <a:lnTo>
                  <a:pt x="3348219" y="5109860"/>
                </a:lnTo>
                <a:cubicBezTo>
                  <a:pt x="3337206" y="5110533"/>
                  <a:pt x="3327054" y="5111295"/>
                  <a:pt x="3319639" y="5114795"/>
                </a:cubicBezTo>
                <a:lnTo>
                  <a:pt x="3248529" y="5133347"/>
                </a:lnTo>
                <a:lnTo>
                  <a:pt x="3210308" y="5119794"/>
                </a:lnTo>
                <a:cubicBezTo>
                  <a:pt x="3206088" y="5117870"/>
                  <a:pt x="3200152" y="5117326"/>
                  <a:pt x="3190375" y="5119915"/>
                </a:cubicBezTo>
                <a:lnTo>
                  <a:pt x="3188145" y="5121096"/>
                </a:lnTo>
                <a:cubicBezTo>
                  <a:pt x="3182625" y="5119116"/>
                  <a:pt x="3141856" y="5121682"/>
                  <a:pt x="3108596" y="5122416"/>
                </a:cubicBezTo>
                <a:cubicBezTo>
                  <a:pt x="3055968" y="5124842"/>
                  <a:pt x="3048940" y="5117475"/>
                  <a:pt x="2988584" y="5125502"/>
                </a:cubicBezTo>
                <a:cubicBezTo>
                  <a:pt x="2928853" y="5129690"/>
                  <a:pt x="2917951" y="5124649"/>
                  <a:pt x="2876540" y="5133019"/>
                </a:cubicBezTo>
                <a:lnTo>
                  <a:pt x="2626864" y="5133771"/>
                </a:lnTo>
                <a:cubicBezTo>
                  <a:pt x="2562348" y="5111858"/>
                  <a:pt x="2563422" y="5142456"/>
                  <a:pt x="2491422" y="5135486"/>
                </a:cubicBezTo>
                <a:cubicBezTo>
                  <a:pt x="2433091" y="5200962"/>
                  <a:pt x="2455709" y="5160483"/>
                  <a:pt x="2415617" y="5168715"/>
                </a:cubicBezTo>
                <a:lnTo>
                  <a:pt x="2290098" y="5166151"/>
                </a:lnTo>
                <a:cubicBezTo>
                  <a:pt x="2257057" y="5152522"/>
                  <a:pt x="2202458" y="5187690"/>
                  <a:pt x="2161714" y="5169302"/>
                </a:cubicBezTo>
                <a:cubicBezTo>
                  <a:pt x="2122714" y="5172302"/>
                  <a:pt x="2080450" y="5180350"/>
                  <a:pt x="2056089" y="5184144"/>
                </a:cubicBezTo>
                <a:cubicBezTo>
                  <a:pt x="2019828" y="5191108"/>
                  <a:pt x="1978839" y="5203797"/>
                  <a:pt x="1944153" y="5211084"/>
                </a:cubicBezTo>
                <a:cubicBezTo>
                  <a:pt x="1925867" y="5199079"/>
                  <a:pt x="1896027" y="5224183"/>
                  <a:pt x="1847968" y="5227868"/>
                </a:cubicBezTo>
                <a:cubicBezTo>
                  <a:pt x="1827977" y="5213971"/>
                  <a:pt x="1815570" y="5230544"/>
                  <a:pt x="1777083" y="5212267"/>
                </a:cubicBezTo>
                <a:cubicBezTo>
                  <a:pt x="1775439" y="5214216"/>
                  <a:pt x="1773397" y="5216035"/>
                  <a:pt x="1771025" y="5217668"/>
                </a:cubicBezTo>
                <a:cubicBezTo>
                  <a:pt x="1757251" y="5227146"/>
                  <a:pt x="1735528" y="5228402"/>
                  <a:pt x="1722509" y="5220470"/>
                </a:cubicBezTo>
                <a:cubicBezTo>
                  <a:pt x="1691779" y="5208440"/>
                  <a:pt x="1662321" y="5203305"/>
                  <a:pt x="1633941" y="5200774"/>
                </a:cubicBezTo>
                <a:lnTo>
                  <a:pt x="1586145" y="5210184"/>
                </a:lnTo>
                <a:cubicBezTo>
                  <a:pt x="1567948" y="5215416"/>
                  <a:pt x="1545900" y="5226363"/>
                  <a:pt x="1524748" y="5232173"/>
                </a:cubicBezTo>
                <a:cubicBezTo>
                  <a:pt x="1502586" y="5235395"/>
                  <a:pt x="1478013" y="5230993"/>
                  <a:pt x="1459242" y="5245044"/>
                </a:cubicBezTo>
                <a:cubicBezTo>
                  <a:pt x="1421474" y="5260197"/>
                  <a:pt x="1374524" y="5244220"/>
                  <a:pt x="1349457" y="5280705"/>
                </a:cubicBezTo>
                <a:cubicBezTo>
                  <a:pt x="1273276" y="5302389"/>
                  <a:pt x="1121512" y="5336260"/>
                  <a:pt x="1009212" y="5361227"/>
                </a:cubicBezTo>
                <a:cubicBezTo>
                  <a:pt x="939016" y="5373529"/>
                  <a:pt x="866895" y="5370149"/>
                  <a:pt x="808572" y="5377024"/>
                </a:cubicBezTo>
                <a:cubicBezTo>
                  <a:pt x="802823" y="5374184"/>
                  <a:pt x="726016" y="5397963"/>
                  <a:pt x="719549" y="5396991"/>
                </a:cubicBezTo>
                <a:lnTo>
                  <a:pt x="698795" y="5397657"/>
                </a:lnTo>
                <a:cubicBezTo>
                  <a:pt x="689833" y="5401894"/>
                  <a:pt x="683492" y="5402495"/>
                  <a:pt x="678327" y="5401487"/>
                </a:cubicBezTo>
                <a:lnTo>
                  <a:pt x="672784" y="5399085"/>
                </a:lnTo>
                <a:lnTo>
                  <a:pt x="658406" y="5400696"/>
                </a:lnTo>
                <a:lnTo>
                  <a:pt x="629185" y="5401132"/>
                </a:lnTo>
                <a:lnTo>
                  <a:pt x="624558" y="5403782"/>
                </a:lnTo>
                <a:lnTo>
                  <a:pt x="581798" y="5408438"/>
                </a:lnTo>
                <a:cubicBezTo>
                  <a:pt x="581736" y="5408865"/>
                  <a:pt x="581671" y="5409294"/>
                  <a:pt x="581608" y="5409722"/>
                </a:cubicBezTo>
                <a:cubicBezTo>
                  <a:pt x="580204" y="5412704"/>
                  <a:pt x="577331" y="5415106"/>
                  <a:pt x="571299" y="5416358"/>
                </a:cubicBezTo>
                <a:cubicBezTo>
                  <a:pt x="551623" y="5426267"/>
                  <a:pt x="484499" y="5459654"/>
                  <a:pt x="463549" y="5469173"/>
                </a:cubicBezTo>
                <a:cubicBezTo>
                  <a:pt x="453136" y="5470720"/>
                  <a:pt x="449731" y="5472678"/>
                  <a:pt x="445606" y="5473465"/>
                </a:cubicBezTo>
                <a:lnTo>
                  <a:pt x="438799" y="5473893"/>
                </a:lnTo>
                <a:cubicBezTo>
                  <a:pt x="417222" y="5482183"/>
                  <a:pt x="343312" y="5513407"/>
                  <a:pt x="316138" y="5523213"/>
                </a:cubicBezTo>
                <a:cubicBezTo>
                  <a:pt x="298481" y="5517132"/>
                  <a:pt x="286556" y="5522972"/>
                  <a:pt x="275748" y="5532726"/>
                </a:cubicBezTo>
                <a:cubicBezTo>
                  <a:pt x="238274" y="5535784"/>
                  <a:pt x="207076" y="5552679"/>
                  <a:pt x="166496" y="5563424"/>
                </a:cubicBezTo>
                <a:lnTo>
                  <a:pt x="0" y="5629888"/>
                </a:lnTo>
                <a:close/>
              </a:path>
            </a:pathLst>
          </a:custGeom>
        </p:spPr>
      </p:pic>
    </p:spTree>
    <p:extLst>
      <p:ext uri="{BB962C8B-B14F-4D97-AF65-F5344CB8AC3E}">
        <p14:creationId xmlns:p14="http://schemas.microsoft.com/office/powerpoint/2010/main" val="4032175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3" name="Picture 72">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75" name="Ink 74">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75" name="Ink 74">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77" name="Rectangle 76">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0AD20437-C88A-4F45-9C6D-DA32B29A4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
            <a:ext cx="8011236"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ntarctica travel guide">
            <a:extLst>
              <a:ext uri="{FF2B5EF4-FFF2-40B4-BE49-F238E27FC236}">
                <a16:creationId xmlns:a16="http://schemas.microsoft.com/office/drawing/2014/main" id="{75A49537-D85A-5944-9005-3CE3708D21E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14" r="1" b="1"/>
          <a:stretch/>
        </p:blipFill>
        <p:spPr bwMode="auto">
          <a:xfrm>
            <a:off x="6136994" y="12"/>
            <a:ext cx="6055017" cy="3428999"/>
          </a:xfrm>
          <a:custGeom>
            <a:avLst/>
            <a:gdLst/>
            <a:ahLst/>
            <a:cxnLst/>
            <a:rect l="l" t="t" r="r" b="b"/>
            <a:pathLst>
              <a:path w="6055017" h="3428999">
                <a:moveTo>
                  <a:pt x="711944" y="0"/>
                </a:moveTo>
                <a:lnTo>
                  <a:pt x="6055017" y="0"/>
                </a:lnTo>
                <a:lnTo>
                  <a:pt x="6055017" y="3428999"/>
                </a:lnTo>
                <a:lnTo>
                  <a:pt x="32307" y="3428999"/>
                </a:lnTo>
                <a:lnTo>
                  <a:pt x="34693" y="3410051"/>
                </a:lnTo>
                <a:cubicBezTo>
                  <a:pt x="37039" y="3395347"/>
                  <a:pt x="38143" y="3381819"/>
                  <a:pt x="32792" y="3373027"/>
                </a:cubicBezTo>
                <a:cubicBezTo>
                  <a:pt x="29961" y="3298527"/>
                  <a:pt x="20335" y="3290617"/>
                  <a:pt x="14318" y="3222737"/>
                </a:cubicBezTo>
                <a:cubicBezTo>
                  <a:pt x="11384" y="3146284"/>
                  <a:pt x="-6116" y="3184007"/>
                  <a:pt x="2241" y="3118188"/>
                </a:cubicBezTo>
                <a:cubicBezTo>
                  <a:pt x="16306" y="3109217"/>
                  <a:pt x="34183" y="3024732"/>
                  <a:pt x="27952" y="3003808"/>
                </a:cubicBezTo>
                <a:cubicBezTo>
                  <a:pt x="27563" y="2966753"/>
                  <a:pt x="27366" y="2989870"/>
                  <a:pt x="27149" y="2944921"/>
                </a:cubicBezTo>
                <a:lnTo>
                  <a:pt x="41941" y="2877744"/>
                </a:lnTo>
                <a:cubicBezTo>
                  <a:pt x="36258" y="2880724"/>
                  <a:pt x="54303" y="2822146"/>
                  <a:pt x="53926" y="2807161"/>
                </a:cubicBezTo>
                <a:cubicBezTo>
                  <a:pt x="56083" y="2775643"/>
                  <a:pt x="30060" y="2769288"/>
                  <a:pt x="53334" y="2752347"/>
                </a:cubicBezTo>
                <a:lnTo>
                  <a:pt x="60008" y="2748299"/>
                </a:lnTo>
                <a:cubicBezTo>
                  <a:pt x="60210" y="2745962"/>
                  <a:pt x="60411" y="2743625"/>
                  <a:pt x="60613" y="2741288"/>
                </a:cubicBezTo>
                <a:cubicBezTo>
                  <a:pt x="60116" y="2737657"/>
                  <a:pt x="58269" y="2735847"/>
                  <a:pt x="53819" y="2737160"/>
                </a:cubicBezTo>
                <a:cubicBezTo>
                  <a:pt x="70191" y="2705347"/>
                  <a:pt x="64153" y="2699356"/>
                  <a:pt x="66799" y="2659631"/>
                </a:cubicBezTo>
                <a:cubicBezTo>
                  <a:pt x="77943" y="2612127"/>
                  <a:pt x="64846" y="2628594"/>
                  <a:pt x="86795" y="2573336"/>
                </a:cubicBezTo>
                <a:cubicBezTo>
                  <a:pt x="96119" y="2559732"/>
                  <a:pt x="108676" y="2541339"/>
                  <a:pt x="108890" y="2528057"/>
                </a:cubicBezTo>
                <a:lnTo>
                  <a:pt x="137074" y="2489594"/>
                </a:lnTo>
                <a:cubicBezTo>
                  <a:pt x="138076" y="2487774"/>
                  <a:pt x="138422" y="2473350"/>
                  <a:pt x="137897" y="2468303"/>
                </a:cubicBezTo>
                <a:lnTo>
                  <a:pt x="155171" y="2460480"/>
                </a:lnTo>
                <a:lnTo>
                  <a:pt x="147972" y="2423535"/>
                </a:lnTo>
                <a:lnTo>
                  <a:pt x="155293" y="2404394"/>
                </a:lnTo>
                <a:cubicBezTo>
                  <a:pt x="172891" y="2392610"/>
                  <a:pt x="160687" y="2347474"/>
                  <a:pt x="168818" y="2324643"/>
                </a:cubicBezTo>
                <a:cubicBezTo>
                  <a:pt x="169390" y="2297698"/>
                  <a:pt x="193082" y="2284202"/>
                  <a:pt x="198340" y="2255535"/>
                </a:cubicBezTo>
                <a:cubicBezTo>
                  <a:pt x="214268" y="2249648"/>
                  <a:pt x="228319" y="2207828"/>
                  <a:pt x="217338" y="2184679"/>
                </a:cubicBezTo>
                <a:lnTo>
                  <a:pt x="242924" y="2093132"/>
                </a:lnTo>
                <a:cubicBezTo>
                  <a:pt x="264937" y="2084587"/>
                  <a:pt x="280562" y="1985868"/>
                  <a:pt x="290446" y="1950235"/>
                </a:cubicBezTo>
                <a:cubicBezTo>
                  <a:pt x="308239" y="1920183"/>
                  <a:pt x="350073" y="1898905"/>
                  <a:pt x="361001" y="1861568"/>
                </a:cubicBezTo>
                <a:cubicBezTo>
                  <a:pt x="367163" y="1810687"/>
                  <a:pt x="352049" y="1869507"/>
                  <a:pt x="356015" y="1809499"/>
                </a:cubicBezTo>
                <a:cubicBezTo>
                  <a:pt x="355145" y="1754297"/>
                  <a:pt x="367821" y="1767680"/>
                  <a:pt x="375846" y="1693716"/>
                </a:cubicBezTo>
                <a:cubicBezTo>
                  <a:pt x="374712" y="1654244"/>
                  <a:pt x="382062" y="1627007"/>
                  <a:pt x="381776" y="1605195"/>
                </a:cubicBezTo>
                <a:cubicBezTo>
                  <a:pt x="389848" y="1568952"/>
                  <a:pt x="392552" y="1564518"/>
                  <a:pt x="396301" y="1516217"/>
                </a:cubicBezTo>
                <a:cubicBezTo>
                  <a:pt x="401397" y="1488452"/>
                  <a:pt x="428137" y="1457870"/>
                  <a:pt x="409866" y="1429841"/>
                </a:cubicBezTo>
                <a:cubicBezTo>
                  <a:pt x="422203" y="1412325"/>
                  <a:pt x="460064" y="1413592"/>
                  <a:pt x="442210" y="1380081"/>
                </a:cubicBezTo>
                <a:cubicBezTo>
                  <a:pt x="464590" y="1394128"/>
                  <a:pt x="443394" y="1335176"/>
                  <a:pt x="463662" y="1334891"/>
                </a:cubicBezTo>
                <a:cubicBezTo>
                  <a:pt x="480316" y="1336427"/>
                  <a:pt x="515162" y="1194568"/>
                  <a:pt x="519523" y="1185551"/>
                </a:cubicBezTo>
                <a:cubicBezTo>
                  <a:pt x="527731" y="1149210"/>
                  <a:pt x="536547" y="1148087"/>
                  <a:pt x="542909" y="1111168"/>
                </a:cubicBezTo>
                <a:cubicBezTo>
                  <a:pt x="555522" y="1057226"/>
                  <a:pt x="531818" y="1022543"/>
                  <a:pt x="543055" y="993353"/>
                </a:cubicBezTo>
                <a:cubicBezTo>
                  <a:pt x="559986" y="960214"/>
                  <a:pt x="580459" y="867450"/>
                  <a:pt x="592544" y="813953"/>
                </a:cubicBezTo>
                <a:cubicBezTo>
                  <a:pt x="604272" y="746430"/>
                  <a:pt x="608119" y="666470"/>
                  <a:pt x="613420" y="588218"/>
                </a:cubicBezTo>
                <a:cubicBezTo>
                  <a:pt x="604962" y="475380"/>
                  <a:pt x="590630" y="536119"/>
                  <a:pt x="596055" y="376479"/>
                </a:cubicBezTo>
                <a:lnTo>
                  <a:pt x="605018" y="280992"/>
                </a:lnTo>
                <a:cubicBezTo>
                  <a:pt x="604854" y="276227"/>
                  <a:pt x="610771" y="223140"/>
                  <a:pt x="610608" y="218374"/>
                </a:cubicBezTo>
                <a:lnTo>
                  <a:pt x="604880" y="188178"/>
                </a:lnTo>
                <a:lnTo>
                  <a:pt x="630913" y="152404"/>
                </a:lnTo>
                <a:cubicBezTo>
                  <a:pt x="640688" y="136342"/>
                  <a:pt x="647365" y="122048"/>
                  <a:pt x="663530" y="91810"/>
                </a:cubicBezTo>
                <a:lnTo>
                  <a:pt x="705264" y="3016"/>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DC5952C-7A84-3C46-B4D8-122863615DC8}"/>
              </a:ext>
            </a:extLst>
          </p:cNvPr>
          <p:cNvSpPr>
            <a:spLocks noGrp="1"/>
          </p:cNvSpPr>
          <p:nvPr>
            <p:ph type="title"/>
          </p:nvPr>
        </p:nvSpPr>
        <p:spPr>
          <a:xfrm>
            <a:off x="1050879" y="609601"/>
            <a:ext cx="5083221" cy="1216024"/>
          </a:xfrm>
        </p:spPr>
        <p:txBody>
          <a:bodyPr vert="horz" lIns="91440" tIns="45720" rIns="91440" bIns="45720" rtlCol="0" anchor="ctr">
            <a:normAutofit/>
          </a:bodyPr>
          <a:lstStyle/>
          <a:p>
            <a:r>
              <a:rPr lang="en-US" sz="2800"/>
              <a:t>The Antarctic</a:t>
            </a:r>
          </a:p>
        </p:txBody>
      </p:sp>
      <p:sp>
        <p:nvSpPr>
          <p:cNvPr id="4" name="Text Placeholder 3">
            <a:extLst>
              <a:ext uri="{FF2B5EF4-FFF2-40B4-BE49-F238E27FC236}">
                <a16:creationId xmlns:a16="http://schemas.microsoft.com/office/drawing/2014/main" id="{58D12507-5F9F-8A4C-BAD2-D912D9B7520A}"/>
              </a:ext>
            </a:extLst>
          </p:cNvPr>
          <p:cNvSpPr>
            <a:spLocks noGrp="1"/>
          </p:cNvSpPr>
          <p:nvPr>
            <p:ph type="body" sz="half" idx="2"/>
          </p:nvPr>
        </p:nvSpPr>
        <p:spPr>
          <a:xfrm>
            <a:off x="1050879" y="2147357"/>
            <a:ext cx="4554791" cy="4107020"/>
          </a:xfrm>
        </p:spPr>
        <p:txBody>
          <a:bodyPr vert="horz" lIns="91440" tIns="45720" rIns="91440" bIns="45720" rtlCol="0">
            <a:normAutofit/>
          </a:bodyPr>
          <a:lstStyle/>
          <a:p>
            <a:r>
              <a:rPr lang="en-US" sz="2400" dirty="0"/>
              <a:t>Antarctica is the 5th largest continent on the planet and is surrounded by the Southern Ocean.  The whole continent is covered in ice and is called an icy desert.</a:t>
            </a:r>
          </a:p>
          <a:p>
            <a:r>
              <a:rPr lang="en-US" sz="2400" dirty="0"/>
              <a:t>There are no permanent residents living in Antarctica as it is the coldest continent on the planet.</a:t>
            </a:r>
          </a:p>
        </p:txBody>
      </p:sp>
      <p:pic>
        <p:nvPicPr>
          <p:cNvPr id="1028" name="Picture 4" descr="Antarctica Classic in Depth in Antarctica, Antarctica - G Adventures">
            <a:extLst>
              <a:ext uri="{FF2B5EF4-FFF2-40B4-BE49-F238E27FC236}">
                <a16:creationId xmlns:a16="http://schemas.microsoft.com/office/drawing/2014/main" id="{91969D30-1F0C-C54B-BA0A-0BF611CEFD20}"/>
              </a:ext>
            </a:extLst>
          </p:cNvPr>
          <p:cNvPicPr>
            <a:picLocks noGrp="1" noChangeAspect="1" noChangeArrowheads="1"/>
          </p:cNvPicPr>
          <p:nvPr>
            <p:ph type="pic" idx="1"/>
          </p:nvPr>
        </p:nvPicPr>
        <p:blipFill rotWithShape="1">
          <a:blip r:embed="rId6">
            <a:extLst>
              <a:ext uri="{28A0092B-C50C-407E-A947-70E740481C1C}">
                <a14:useLocalDpi xmlns:a14="http://schemas.microsoft.com/office/drawing/2010/main" val="0"/>
              </a:ext>
            </a:extLst>
          </a:blip>
          <a:srcRect/>
          <a:stretch/>
        </p:blipFill>
        <p:spPr bwMode="auto">
          <a:xfrm>
            <a:off x="6095990" y="3428989"/>
            <a:ext cx="6096000" cy="3429000"/>
          </a:xfrm>
          <a:custGeom>
            <a:avLst/>
            <a:gdLst/>
            <a:ahLst/>
            <a:cxnLst/>
            <a:rect l="l" t="t" r="r" b="b"/>
            <a:pathLst>
              <a:path w="6096000" h="3429000">
                <a:moveTo>
                  <a:pt x="73290" y="0"/>
                </a:moveTo>
                <a:lnTo>
                  <a:pt x="6096000" y="0"/>
                </a:lnTo>
                <a:lnTo>
                  <a:pt x="6096000" y="3429000"/>
                </a:lnTo>
                <a:lnTo>
                  <a:pt x="436073" y="3429000"/>
                </a:lnTo>
                <a:lnTo>
                  <a:pt x="427332" y="3410468"/>
                </a:lnTo>
                <a:cubicBezTo>
                  <a:pt x="419323" y="3391643"/>
                  <a:pt x="413863" y="3372861"/>
                  <a:pt x="421685" y="3366814"/>
                </a:cubicBezTo>
                <a:cubicBezTo>
                  <a:pt x="417583" y="3332384"/>
                  <a:pt x="433681" y="3294011"/>
                  <a:pt x="423663" y="3247798"/>
                </a:cubicBezTo>
                <a:cubicBezTo>
                  <a:pt x="421194" y="3188032"/>
                  <a:pt x="418245" y="3205513"/>
                  <a:pt x="412524" y="3110724"/>
                </a:cubicBezTo>
                <a:cubicBezTo>
                  <a:pt x="404022" y="3069386"/>
                  <a:pt x="436006" y="3027577"/>
                  <a:pt x="419732" y="3004503"/>
                </a:cubicBezTo>
                <a:cubicBezTo>
                  <a:pt x="407578" y="2949657"/>
                  <a:pt x="388511" y="2896851"/>
                  <a:pt x="363651" y="2842588"/>
                </a:cubicBezTo>
                <a:cubicBezTo>
                  <a:pt x="332103" y="2797699"/>
                  <a:pt x="331554" y="2711800"/>
                  <a:pt x="263212" y="2651456"/>
                </a:cubicBezTo>
                <a:cubicBezTo>
                  <a:pt x="235935" y="2585326"/>
                  <a:pt x="214760" y="2535145"/>
                  <a:pt x="194330" y="2484251"/>
                </a:cubicBezTo>
                <a:cubicBezTo>
                  <a:pt x="184580" y="2468441"/>
                  <a:pt x="154039" y="2380429"/>
                  <a:pt x="140630" y="2346096"/>
                </a:cubicBezTo>
                <a:cubicBezTo>
                  <a:pt x="76681" y="2257531"/>
                  <a:pt x="91260" y="2243719"/>
                  <a:pt x="77185" y="2144811"/>
                </a:cubicBezTo>
                <a:cubicBezTo>
                  <a:pt x="66953" y="2112233"/>
                  <a:pt x="67414" y="2096078"/>
                  <a:pt x="50887" y="2061697"/>
                </a:cubicBezTo>
                <a:lnTo>
                  <a:pt x="27133" y="1969379"/>
                </a:lnTo>
                <a:lnTo>
                  <a:pt x="29988" y="1961973"/>
                </a:lnTo>
                <a:lnTo>
                  <a:pt x="31559" y="1961231"/>
                </a:lnTo>
                <a:lnTo>
                  <a:pt x="14905" y="1880268"/>
                </a:lnTo>
                <a:cubicBezTo>
                  <a:pt x="12271" y="1874644"/>
                  <a:pt x="-805" y="1860096"/>
                  <a:pt x="2188" y="1847922"/>
                </a:cubicBezTo>
                <a:lnTo>
                  <a:pt x="21879" y="1779161"/>
                </a:lnTo>
                <a:lnTo>
                  <a:pt x="27968" y="1733684"/>
                </a:lnTo>
                <a:cubicBezTo>
                  <a:pt x="25035" y="1726530"/>
                  <a:pt x="21617" y="1619937"/>
                  <a:pt x="16511" y="1614373"/>
                </a:cubicBezTo>
                <a:cubicBezTo>
                  <a:pt x="47946" y="1547691"/>
                  <a:pt x="4394" y="1556097"/>
                  <a:pt x="12613" y="1479987"/>
                </a:cubicBezTo>
                <a:cubicBezTo>
                  <a:pt x="15110" y="1387360"/>
                  <a:pt x="4986" y="1320420"/>
                  <a:pt x="4190" y="1214801"/>
                </a:cubicBezTo>
                <a:cubicBezTo>
                  <a:pt x="3611" y="1152457"/>
                  <a:pt x="-6268" y="1080052"/>
                  <a:pt x="6503" y="966549"/>
                </a:cubicBezTo>
                <a:cubicBezTo>
                  <a:pt x="10182" y="901722"/>
                  <a:pt x="25065" y="884915"/>
                  <a:pt x="20609" y="845066"/>
                </a:cubicBezTo>
                <a:cubicBezTo>
                  <a:pt x="20199" y="816540"/>
                  <a:pt x="19791" y="788014"/>
                  <a:pt x="19381" y="759488"/>
                </a:cubicBezTo>
                <a:lnTo>
                  <a:pt x="21672" y="741102"/>
                </a:lnTo>
                <a:lnTo>
                  <a:pt x="30720" y="737125"/>
                </a:lnTo>
                <a:lnTo>
                  <a:pt x="23211" y="691098"/>
                </a:lnTo>
                <a:cubicBezTo>
                  <a:pt x="25461" y="680873"/>
                  <a:pt x="43338" y="650431"/>
                  <a:pt x="42062" y="637700"/>
                </a:cubicBezTo>
                <a:cubicBezTo>
                  <a:pt x="23297" y="593852"/>
                  <a:pt x="30263" y="601340"/>
                  <a:pt x="41571" y="540174"/>
                </a:cubicBezTo>
                <a:cubicBezTo>
                  <a:pt x="35397" y="519975"/>
                  <a:pt x="35174" y="428356"/>
                  <a:pt x="46636" y="415352"/>
                </a:cubicBezTo>
                <a:cubicBezTo>
                  <a:pt x="48960" y="401821"/>
                  <a:pt x="44602" y="386587"/>
                  <a:pt x="56977" y="379461"/>
                </a:cubicBezTo>
                <a:cubicBezTo>
                  <a:pt x="71829" y="368123"/>
                  <a:pt x="47958" y="323384"/>
                  <a:pt x="65759" y="328645"/>
                </a:cubicBezTo>
                <a:cubicBezTo>
                  <a:pt x="49386" y="296830"/>
                  <a:pt x="65237" y="231983"/>
                  <a:pt x="72589" y="203608"/>
                </a:cubicBezTo>
                <a:cubicBezTo>
                  <a:pt x="75524" y="153257"/>
                  <a:pt x="77980" y="142710"/>
                  <a:pt x="78370" y="105992"/>
                </a:cubicBezTo>
                <a:cubicBezTo>
                  <a:pt x="80828" y="104127"/>
                  <a:pt x="70890" y="52128"/>
                  <a:pt x="70125" y="2513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165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73" name="Ink 72">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73" name="Ink 72">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75" name="Rectangle 74">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F8269-31E5-E64C-A888-A95C98C52147}"/>
              </a:ext>
            </a:extLst>
          </p:cNvPr>
          <p:cNvSpPr>
            <a:spLocks noGrp="1"/>
          </p:cNvSpPr>
          <p:nvPr>
            <p:ph type="title"/>
          </p:nvPr>
        </p:nvSpPr>
        <p:spPr>
          <a:xfrm>
            <a:off x="1050879" y="609601"/>
            <a:ext cx="4476464" cy="1216024"/>
          </a:xfrm>
        </p:spPr>
        <p:txBody>
          <a:bodyPr vert="horz" lIns="91440" tIns="45720" rIns="91440" bIns="45720" rtlCol="0" anchor="ctr">
            <a:normAutofit/>
          </a:bodyPr>
          <a:lstStyle/>
          <a:p>
            <a:r>
              <a:rPr lang="en-US" sz="2800"/>
              <a:t>Wildlife</a:t>
            </a:r>
          </a:p>
        </p:txBody>
      </p:sp>
      <p:sp>
        <p:nvSpPr>
          <p:cNvPr id="4" name="Text Placeholder 3">
            <a:extLst>
              <a:ext uri="{FF2B5EF4-FFF2-40B4-BE49-F238E27FC236}">
                <a16:creationId xmlns:a16="http://schemas.microsoft.com/office/drawing/2014/main" id="{EC39DCD8-141D-284A-9412-C43527001B83}"/>
              </a:ext>
            </a:extLst>
          </p:cNvPr>
          <p:cNvSpPr>
            <a:spLocks noGrp="1"/>
          </p:cNvSpPr>
          <p:nvPr>
            <p:ph type="body" sz="half" idx="2"/>
          </p:nvPr>
        </p:nvSpPr>
        <p:spPr>
          <a:xfrm>
            <a:off x="1050879" y="2163685"/>
            <a:ext cx="3875963" cy="4107020"/>
          </a:xfrm>
        </p:spPr>
        <p:txBody>
          <a:bodyPr vert="horz" lIns="91440" tIns="45720" rIns="91440" bIns="45720" rtlCol="0">
            <a:normAutofit/>
          </a:bodyPr>
          <a:lstStyle/>
          <a:p>
            <a:r>
              <a:rPr lang="en-US" sz="2400" dirty="0"/>
              <a:t>There are not many animals that live in Antarctica.  Those that do live there are whales, seals and emperor penguins.  They all live on fish that are found in the surrounding Oceans.</a:t>
            </a:r>
          </a:p>
        </p:txBody>
      </p:sp>
      <p:pic>
        <p:nvPicPr>
          <p:cNvPr id="2050" name="Picture 2" descr="Antarctica | History, Animals, &amp; Facts | Britannica">
            <a:extLst>
              <a:ext uri="{FF2B5EF4-FFF2-40B4-BE49-F238E27FC236}">
                <a16:creationId xmlns:a16="http://schemas.microsoft.com/office/drawing/2014/main" id="{6732C53D-B709-8344-833F-D3D0743D258D}"/>
              </a:ext>
            </a:extLst>
          </p:cNvPr>
          <p:cNvPicPr>
            <a:picLocks noGrp="1" noChangeAspect="1" noChangeArrowheads="1"/>
          </p:cNvPicPr>
          <p:nvPr>
            <p:ph idx="1"/>
          </p:nvPr>
        </p:nvPicPr>
        <p:blipFill rotWithShape="1">
          <a:blip r:embed="rId5">
            <a:extLst>
              <a:ext uri="{28A0092B-C50C-407E-A947-70E740481C1C}">
                <a14:useLocalDpi xmlns:a14="http://schemas.microsoft.com/office/drawing/2010/main" val="0"/>
              </a:ext>
            </a:extLst>
          </a:blip>
          <a:srcRect l="17105" r="15452"/>
          <a:stretch/>
        </p:blipFill>
        <p:spPr bwMode="auto">
          <a:xfrm>
            <a:off x="6096000" y="10"/>
            <a:ext cx="6096002" cy="4107020"/>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16 Times Antarctica Revealed Its Awesomeness in 2019 | Live Science">
            <a:extLst>
              <a:ext uri="{FF2B5EF4-FFF2-40B4-BE49-F238E27FC236}">
                <a16:creationId xmlns:a16="http://schemas.microsoft.com/office/drawing/2014/main" id="{6881554B-D145-A24B-8818-9C05DED72E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8709" y="3536573"/>
            <a:ext cx="6023291" cy="3321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0004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5" name="Picture 134">
            <a:extLst>
              <a:ext uri="{FF2B5EF4-FFF2-40B4-BE49-F238E27FC236}">
                <a16:creationId xmlns:a16="http://schemas.microsoft.com/office/drawing/2014/main" id="{DEB2E8C4-C3E7-4048-A43D-9859510CFA9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905744" y="0"/>
            <a:ext cx="1286256" cy="6858000"/>
          </a:xfrm>
          <a:prstGeom prst="rect">
            <a:avLst/>
          </a:prstGeom>
        </p:spPr>
      </p:pic>
      <mc:AlternateContent xmlns:mc="http://schemas.openxmlformats.org/markup-compatibility/2006" xmlns:p14="http://schemas.microsoft.com/office/powerpoint/2010/main">
        <mc:Choice Requires="p14">
          <p:contentPart p14:bwMode="auto" r:id="rId3">
            <p14:nvContentPartPr>
              <p14:cNvPr id="137" name="Ink 136">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12490710" y="6342652"/>
              <a:ext cx="360" cy="360"/>
            </p14:xfrm>
          </p:contentPart>
        </mc:Choice>
        <mc:Fallback xmlns="">
          <p:pic>
            <p:nvPicPr>
              <p:cNvPr id="137" name="Ink 136">
                <a:extLst>
                  <a:ext uri="{FF2B5EF4-FFF2-40B4-BE49-F238E27FC236}">
                    <a16:creationId xmlns:a16="http://schemas.microsoft.com/office/drawing/2014/main" id="{24D29CCB-7956-4E3E-8880-304085F04B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12481710" y="6333652"/>
                <a:ext cx="18000" cy="18000"/>
              </a:xfrm>
              <a:prstGeom prst="rect">
                <a:avLst/>
              </a:prstGeom>
            </p:spPr>
          </p:pic>
        </mc:Fallback>
      </mc:AlternateContent>
      <p:sp useBgFill="1">
        <p:nvSpPr>
          <p:cNvPr id="139" name="Rectangle 138">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940161"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CA5F23-2EA7-104B-A88C-2D168510AD9F}"/>
              </a:ext>
            </a:extLst>
          </p:cNvPr>
          <p:cNvSpPr>
            <a:spLocks noGrp="1"/>
          </p:cNvSpPr>
          <p:nvPr>
            <p:ph type="title"/>
          </p:nvPr>
        </p:nvSpPr>
        <p:spPr>
          <a:xfrm>
            <a:off x="450379" y="257175"/>
            <a:ext cx="5076964" cy="971550"/>
          </a:xfrm>
        </p:spPr>
        <p:txBody>
          <a:bodyPr vert="horz" lIns="91440" tIns="45720" rIns="91440" bIns="45720" rtlCol="0" anchor="ctr">
            <a:normAutofit/>
          </a:bodyPr>
          <a:lstStyle/>
          <a:p>
            <a:pPr algn="ctr"/>
            <a:r>
              <a:rPr lang="en-US" dirty="0"/>
              <a:t>ANTARCTIC FACTS</a:t>
            </a:r>
          </a:p>
        </p:txBody>
      </p:sp>
      <p:sp>
        <p:nvSpPr>
          <p:cNvPr id="4" name="Content Placeholder 3">
            <a:extLst>
              <a:ext uri="{FF2B5EF4-FFF2-40B4-BE49-F238E27FC236}">
                <a16:creationId xmlns:a16="http://schemas.microsoft.com/office/drawing/2014/main" id="{DA14EA7B-B132-804D-8223-29E822EF4175}"/>
              </a:ext>
            </a:extLst>
          </p:cNvPr>
          <p:cNvSpPr>
            <a:spLocks noGrp="1"/>
          </p:cNvSpPr>
          <p:nvPr>
            <p:ph sz="half" idx="2"/>
          </p:nvPr>
        </p:nvSpPr>
        <p:spPr>
          <a:xfrm>
            <a:off x="450379" y="1228726"/>
            <a:ext cx="4476463" cy="5041980"/>
          </a:xfrm>
        </p:spPr>
        <p:txBody>
          <a:bodyPr vert="horz" lIns="91440" tIns="45720" rIns="91440" bIns="45720" rtlCol="0">
            <a:noAutofit/>
          </a:bodyPr>
          <a:lstStyle/>
          <a:p>
            <a:pPr>
              <a:buFont typeface="Wingdings" pitchFamily="2" charset="2"/>
              <a:buChar char="§"/>
            </a:pPr>
            <a:r>
              <a:rPr lang="en-US" sz="2200" dirty="0"/>
              <a:t>Antarctica is bigger than the whole of Europe.</a:t>
            </a:r>
          </a:p>
          <a:p>
            <a:pPr>
              <a:buFont typeface="Wingdings" pitchFamily="2" charset="2"/>
              <a:buChar char="§"/>
            </a:pPr>
            <a:r>
              <a:rPr lang="en-US" sz="2200" dirty="0"/>
              <a:t>The ice in Antarctica is over a mile thick.</a:t>
            </a:r>
          </a:p>
          <a:p>
            <a:pPr>
              <a:buFont typeface="Wingdings" pitchFamily="2" charset="2"/>
              <a:buChar char="§"/>
            </a:pPr>
            <a:r>
              <a:rPr lang="en-US" sz="2200" dirty="0"/>
              <a:t>Antarctica is the windiest place on earth with winds up to 218 mph.</a:t>
            </a:r>
          </a:p>
          <a:p>
            <a:pPr>
              <a:buFont typeface="Wingdings" pitchFamily="2" charset="2"/>
              <a:buChar char="§"/>
            </a:pPr>
            <a:r>
              <a:rPr lang="en-US" sz="2200" dirty="0"/>
              <a:t>Only scientists and researchers stay for a short while as its so cold.</a:t>
            </a:r>
          </a:p>
          <a:p>
            <a:pPr>
              <a:buFont typeface="Wingdings" pitchFamily="2" charset="2"/>
              <a:buChar char="§"/>
            </a:pPr>
            <a:r>
              <a:rPr lang="en-US" sz="2200" dirty="0"/>
              <a:t>During the summertime in Antarctica the sky never gets dark, it is light for 24 hours a day.  In the winter is is dark for 24 hours a day.</a:t>
            </a:r>
          </a:p>
        </p:txBody>
      </p:sp>
      <p:pic>
        <p:nvPicPr>
          <p:cNvPr id="3074" name="Picture 2" descr="Why is Antarctica the Windiest Place on Earth | AMNH">
            <a:extLst>
              <a:ext uri="{FF2B5EF4-FFF2-40B4-BE49-F238E27FC236}">
                <a16:creationId xmlns:a16="http://schemas.microsoft.com/office/drawing/2014/main" id="{3B975208-C300-F04D-9A9A-F94F07119C39}"/>
              </a:ext>
            </a:extLst>
          </p:cNvPr>
          <p:cNvPicPr>
            <a:picLocks noGrp="1" noChangeAspect="1" noChangeArrowheads="1"/>
          </p:cNvPicPr>
          <p:nvPr>
            <p:ph sz="half" idx="1"/>
          </p:nvPr>
        </p:nvPicPr>
        <p:blipFill rotWithShape="1">
          <a:blip r:embed="rId5">
            <a:extLst>
              <a:ext uri="{28A0092B-C50C-407E-A947-70E740481C1C}">
                <a14:useLocalDpi xmlns:a14="http://schemas.microsoft.com/office/drawing/2010/main" val="0"/>
              </a:ext>
            </a:extLst>
          </a:blip>
          <a:srcRect l="21769" r="25186"/>
          <a:stretch/>
        </p:blipFill>
        <p:spPr bwMode="auto">
          <a:xfrm>
            <a:off x="5251840" y="10"/>
            <a:ext cx="6940161" cy="6868876"/>
          </a:xfrm>
          <a:custGeom>
            <a:avLst/>
            <a:gdLst/>
            <a:ahLst/>
            <a:cxnLst/>
            <a:rect l="l" t="t" r="r" b="b"/>
            <a:pathLst>
              <a:path w="6940161" h="6857999">
                <a:moveTo>
                  <a:pt x="857190" y="0"/>
                </a:moveTo>
                <a:lnTo>
                  <a:pt x="6940161" y="0"/>
                </a:lnTo>
                <a:lnTo>
                  <a:pt x="6940161" y="6857999"/>
                </a:lnTo>
                <a:lnTo>
                  <a:pt x="496459" y="6857999"/>
                </a:lnTo>
                <a:lnTo>
                  <a:pt x="486507" y="6839466"/>
                </a:lnTo>
                <a:cubicBezTo>
                  <a:pt x="477389" y="6820641"/>
                  <a:pt x="471173" y="6801859"/>
                  <a:pt x="480078" y="6795812"/>
                </a:cubicBezTo>
                <a:cubicBezTo>
                  <a:pt x="475408" y="6761382"/>
                  <a:pt x="493736" y="6723009"/>
                  <a:pt x="482330" y="6676796"/>
                </a:cubicBezTo>
                <a:cubicBezTo>
                  <a:pt x="479519" y="6617030"/>
                  <a:pt x="476161" y="6634511"/>
                  <a:pt x="469648" y="6539722"/>
                </a:cubicBezTo>
                <a:cubicBezTo>
                  <a:pt x="459969" y="6498384"/>
                  <a:pt x="496382" y="6456575"/>
                  <a:pt x="477855" y="6433501"/>
                </a:cubicBezTo>
                <a:cubicBezTo>
                  <a:pt x="464018" y="6378655"/>
                  <a:pt x="442310" y="6325849"/>
                  <a:pt x="414008" y="6271586"/>
                </a:cubicBezTo>
                <a:cubicBezTo>
                  <a:pt x="378091" y="6226697"/>
                  <a:pt x="377466" y="6140798"/>
                  <a:pt x="299660" y="6080454"/>
                </a:cubicBezTo>
                <a:cubicBezTo>
                  <a:pt x="268606" y="6014324"/>
                  <a:pt x="244498" y="5964143"/>
                  <a:pt x="221239" y="5913249"/>
                </a:cubicBezTo>
                <a:cubicBezTo>
                  <a:pt x="210139" y="5897439"/>
                  <a:pt x="175369" y="5809427"/>
                  <a:pt x="160103" y="5775094"/>
                </a:cubicBezTo>
                <a:cubicBezTo>
                  <a:pt x="87298" y="5686529"/>
                  <a:pt x="103897" y="5672717"/>
                  <a:pt x="87873" y="5573809"/>
                </a:cubicBezTo>
                <a:cubicBezTo>
                  <a:pt x="76224" y="5541231"/>
                  <a:pt x="76748" y="5525076"/>
                  <a:pt x="57933" y="5490695"/>
                </a:cubicBezTo>
                <a:lnTo>
                  <a:pt x="30889" y="5398377"/>
                </a:lnTo>
                <a:lnTo>
                  <a:pt x="34140" y="5390971"/>
                </a:lnTo>
                <a:lnTo>
                  <a:pt x="35928" y="5390229"/>
                </a:lnTo>
                <a:lnTo>
                  <a:pt x="16968" y="5309266"/>
                </a:lnTo>
                <a:cubicBezTo>
                  <a:pt x="13970" y="5303642"/>
                  <a:pt x="-917" y="5289094"/>
                  <a:pt x="2490" y="5276920"/>
                </a:cubicBezTo>
                <a:lnTo>
                  <a:pt x="24907" y="5208159"/>
                </a:lnTo>
                <a:lnTo>
                  <a:pt x="31839" y="5162682"/>
                </a:lnTo>
                <a:cubicBezTo>
                  <a:pt x="28501" y="5155528"/>
                  <a:pt x="24609" y="5048935"/>
                  <a:pt x="18796" y="5043371"/>
                </a:cubicBezTo>
                <a:cubicBezTo>
                  <a:pt x="54584" y="4976689"/>
                  <a:pt x="5001" y="4985095"/>
                  <a:pt x="14358" y="4908985"/>
                </a:cubicBezTo>
                <a:cubicBezTo>
                  <a:pt x="17201" y="4816358"/>
                  <a:pt x="5675" y="4749418"/>
                  <a:pt x="4769" y="4643799"/>
                </a:cubicBezTo>
                <a:cubicBezTo>
                  <a:pt x="4111" y="4581455"/>
                  <a:pt x="-7137" y="4509050"/>
                  <a:pt x="7402" y="4395547"/>
                </a:cubicBezTo>
                <a:cubicBezTo>
                  <a:pt x="11591" y="4330720"/>
                  <a:pt x="28535" y="4313913"/>
                  <a:pt x="23462" y="4274064"/>
                </a:cubicBezTo>
                <a:cubicBezTo>
                  <a:pt x="22995" y="4245538"/>
                  <a:pt x="22530" y="4217012"/>
                  <a:pt x="22063" y="4188486"/>
                </a:cubicBezTo>
                <a:lnTo>
                  <a:pt x="24672" y="4170100"/>
                </a:lnTo>
                <a:lnTo>
                  <a:pt x="34973" y="4166123"/>
                </a:lnTo>
                <a:lnTo>
                  <a:pt x="26424" y="4120096"/>
                </a:lnTo>
                <a:cubicBezTo>
                  <a:pt x="28986" y="4109871"/>
                  <a:pt x="49338" y="4079429"/>
                  <a:pt x="47886" y="4066698"/>
                </a:cubicBezTo>
                <a:cubicBezTo>
                  <a:pt x="26522" y="4022850"/>
                  <a:pt x="34453" y="4030338"/>
                  <a:pt x="47327" y="3969172"/>
                </a:cubicBezTo>
                <a:cubicBezTo>
                  <a:pt x="40297" y="3948973"/>
                  <a:pt x="40044" y="3857354"/>
                  <a:pt x="53093" y="3844350"/>
                </a:cubicBezTo>
                <a:cubicBezTo>
                  <a:pt x="55739" y="3830819"/>
                  <a:pt x="50778" y="3815585"/>
                  <a:pt x="64866" y="3808459"/>
                </a:cubicBezTo>
                <a:cubicBezTo>
                  <a:pt x="81775" y="3797121"/>
                  <a:pt x="54599" y="3752382"/>
                  <a:pt x="74864" y="3757643"/>
                </a:cubicBezTo>
                <a:cubicBezTo>
                  <a:pt x="56224" y="3725828"/>
                  <a:pt x="74270" y="3660981"/>
                  <a:pt x="82640" y="3632606"/>
                </a:cubicBezTo>
                <a:cubicBezTo>
                  <a:pt x="85981" y="3582255"/>
                  <a:pt x="88778" y="3571708"/>
                  <a:pt x="89222" y="3534990"/>
                </a:cubicBezTo>
                <a:cubicBezTo>
                  <a:pt x="92019" y="3533125"/>
                  <a:pt x="80706" y="3481126"/>
                  <a:pt x="79835" y="3454133"/>
                </a:cubicBezTo>
                <a:cubicBezTo>
                  <a:pt x="78963" y="3427139"/>
                  <a:pt x="96173" y="3390611"/>
                  <a:pt x="83991" y="3373027"/>
                </a:cubicBezTo>
                <a:cubicBezTo>
                  <a:pt x="80767" y="3298527"/>
                  <a:pt x="69808" y="3290617"/>
                  <a:pt x="62958" y="3222737"/>
                </a:cubicBezTo>
                <a:cubicBezTo>
                  <a:pt x="59618" y="3146284"/>
                  <a:pt x="39695" y="3184007"/>
                  <a:pt x="49209" y="3118188"/>
                </a:cubicBezTo>
                <a:cubicBezTo>
                  <a:pt x="65221" y="3109217"/>
                  <a:pt x="85573" y="3024732"/>
                  <a:pt x="78480" y="3003808"/>
                </a:cubicBezTo>
                <a:cubicBezTo>
                  <a:pt x="78037" y="2966753"/>
                  <a:pt x="77812" y="2989870"/>
                  <a:pt x="77566" y="2944921"/>
                </a:cubicBezTo>
                <a:lnTo>
                  <a:pt x="94406" y="2877744"/>
                </a:lnTo>
                <a:cubicBezTo>
                  <a:pt x="87936" y="2880724"/>
                  <a:pt x="108480" y="2822146"/>
                  <a:pt x="108051" y="2807161"/>
                </a:cubicBezTo>
                <a:cubicBezTo>
                  <a:pt x="110507" y="2775643"/>
                  <a:pt x="80880" y="2769288"/>
                  <a:pt x="107377" y="2752347"/>
                </a:cubicBezTo>
                <a:lnTo>
                  <a:pt x="114975" y="2748299"/>
                </a:lnTo>
                <a:cubicBezTo>
                  <a:pt x="115205" y="2745962"/>
                  <a:pt x="115434" y="2743625"/>
                  <a:pt x="115663" y="2741288"/>
                </a:cubicBezTo>
                <a:cubicBezTo>
                  <a:pt x="115098" y="2737657"/>
                  <a:pt x="112995" y="2735847"/>
                  <a:pt x="107929" y="2737160"/>
                </a:cubicBezTo>
                <a:cubicBezTo>
                  <a:pt x="126569" y="2705347"/>
                  <a:pt x="119693" y="2699356"/>
                  <a:pt x="122707" y="2659631"/>
                </a:cubicBezTo>
                <a:cubicBezTo>
                  <a:pt x="135394" y="2612127"/>
                  <a:pt x="120483" y="2628594"/>
                  <a:pt x="145471" y="2573336"/>
                </a:cubicBezTo>
                <a:cubicBezTo>
                  <a:pt x="156086" y="2559732"/>
                  <a:pt x="170382" y="2541339"/>
                  <a:pt x="170626" y="2528057"/>
                </a:cubicBezTo>
                <a:lnTo>
                  <a:pt x="202713" y="2489594"/>
                </a:lnTo>
                <a:cubicBezTo>
                  <a:pt x="203853" y="2487774"/>
                  <a:pt x="204248" y="2473350"/>
                  <a:pt x="203650" y="2468303"/>
                </a:cubicBezTo>
                <a:lnTo>
                  <a:pt x="223316" y="2460480"/>
                </a:lnTo>
                <a:lnTo>
                  <a:pt x="215120" y="2423535"/>
                </a:lnTo>
                <a:lnTo>
                  <a:pt x="223455" y="2404394"/>
                </a:lnTo>
                <a:cubicBezTo>
                  <a:pt x="243490" y="2392610"/>
                  <a:pt x="229596" y="2347474"/>
                  <a:pt x="238853" y="2324643"/>
                </a:cubicBezTo>
                <a:cubicBezTo>
                  <a:pt x="239504" y="2297698"/>
                  <a:pt x="266477" y="2284202"/>
                  <a:pt x="272463" y="2255535"/>
                </a:cubicBezTo>
                <a:cubicBezTo>
                  <a:pt x="290597" y="2249648"/>
                  <a:pt x="306594" y="2207828"/>
                  <a:pt x="294092" y="2184679"/>
                </a:cubicBezTo>
                <a:lnTo>
                  <a:pt x="323221" y="2093132"/>
                </a:lnTo>
                <a:cubicBezTo>
                  <a:pt x="348282" y="2084587"/>
                  <a:pt x="366071" y="1985868"/>
                  <a:pt x="377324" y="1950235"/>
                </a:cubicBezTo>
                <a:cubicBezTo>
                  <a:pt x="397581" y="1920183"/>
                  <a:pt x="445208" y="1898905"/>
                  <a:pt x="457649" y="1861568"/>
                </a:cubicBezTo>
                <a:cubicBezTo>
                  <a:pt x="464664" y="1810687"/>
                  <a:pt x="447457" y="1869507"/>
                  <a:pt x="451972" y="1809499"/>
                </a:cubicBezTo>
                <a:cubicBezTo>
                  <a:pt x="450982" y="1754297"/>
                  <a:pt x="465413" y="1767680"/>
                  <a:pt x="474550" y="1693716"/>
                </a:cubicBezTo>
                <a:cubicBezTo>
                  <a:pt x="473258" y="1654244"/>
                  <a:pt x="481626" y="1627007"/>
                  <a:pt x="481301" y="1605195"/>
                </a:cubicBezTo>
                <a:cubicBezTo>
                  <a:pt x="490491" y="1568952"/>
                  <a:pt x="493569" y="1564518"/>
                  <a:pt x="497837" y="1516217"/>
                </a:cubicBezTo>
                <a:cubicBezTo>
                  <a:pt x="503639" y="1488452"/>
                  <a:pt x="534082" y="1457870"/>
                  <a:pt x="513281" y="1429841"/>
                </a:cubicBezTo>
                <a:cubicBezTo>
                  <a:pt x="527326" y="1412325"/>
                  <a:pt x="570430" y="1413592"/>
                  <a:pt x="550104" y="1380081"/>
                </a:cubicBezTo>
                <a:cubicBezTo>
                  <a:pt x="575583" y="1394128"/>
                  <a:pt x="551452" y="1335176"/>
                  <a:pt x="574526" y="1334891"/>
                </a:cubicBezTo>
                <a:cubicBezTo>
                  <a:pt x="593486" y="1336427"/>
                  <a:pt x="633157" y="1194568"/>
                  <a:pt x="638123" y="1185551"/>
                </a:cubicBezTo>
                <a:cubicBezTo>
                  <a:pt x="647468" y="1149210"/>
                  <a:pt x="657504" y="1148087"/>
                  <a:pt x="664747" y="1111168"/>
                </a:cubicBezTo>
                <a:cubicBezTo>
                  <a:pt x="679107" y="1057226"/>
                  <a:pt x="652121" y="1022543"/>
                  <a:pt x="664913" y="993353"/>
                </a:cubicBezTo>
                <a:cubicBezTo>
                  <a:pt x="684189" y="960214"/>
                  <a:pt x="707497" y="867450"/>
                  <a:pt x="721256" y="813953"/>
                </a:cubicBezTo>
                <a:cubicBezTo>
                  <a:pt x="734607" y="746430"/>
                  <a:pt x="738988" y="666470"/>
                  <a:pt x="745023" y="588218"/>
                </a:cubicBezTo>
                <a:cubicBezTo>
                  <a:pt x="735393" y="475380"/>
                  <a:pt x="719076" y="536119"/>
                  <a:pt x="725253" y="376479"/>
                </a:cubicBezTo>
                <a:lnTo>
                  <a:pt x="735457" y="280992"/>
                </a:lnTo>
                <a:cubicBezTo>
                  <a:pt x="735270" y="276227"/>
                  <a:pt x="742007" y="223140"/>
                  <a:pt x="741820" y="218374"/>
                </a:cubicBezTo>
                <a:lnTo>
                  <a:pt x="735299" y="188178"/>
                </a:lnTo>
                <a:lnTo>
                  <a:pt x="764938" y="152404"/>
                </a:lnTo>
                <a:cubicBezTo>
                  <a:pt x="776066" y="136342"/>
                  <a:pt x="783668" y="122048"/>
                  <a:pt x="802071" y="91810"/>
                </a:cubicBezTo>
                <a:lnTo>
                  <a:pt x="849585" y="3016"/>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8011355"/>
      </p:ext>
    </p:extLst>
  </p:cSld>
  <p:clrMapOvr>
    <a:masterClrMapping/>
  </p:clrMapOvr>
</p:sld>
</file>

<file path=ppt/theme/theme1.xml><?xml version="1.0" encoding="utf-8"?>
<a:theme xmlns:a="http://schemas.openxmlformats.org/drawingml/2006/main" name="ArchiveVTI">
  <a:themeElements>
    <a:clrScheme name="Archive">
      <a:dk1>
        <a:sysClr val="windowText" lastClr="000000"/>
      </a:dk1>
      <a:lt1>
        <a:sysClr val="window" lastClr="FFFFFF"/>
      </a:lt1>
      <a:dk2>
        <a:srgbClr val="353B3D"/>
      </a:dk2>
      <a:lt2>
        <a:srgbClr val="EEECEA"/>
      </a:lt2>
      <a:accent1>
        <a:srgbClr val="A65E5E"/>
      </a:accent1>
      <a:accent2>
        <a:srgbClr val="9D6053"/>
      </a:accent2>
      <a:accent3>
        <a:srgbClr val="968274"/>
      </a:accent3>
      <a:accent4>
        <a:srgbClr val="878079"/>
      </a:accent4>
      <a:accent5>
        <a:srgbClr val="6C737A"/>
      </a:accent5>
      <a:accent6>
        <a:srgbClr val="697777"/>
      </a:accent6>
      <a:hlink>
        <a:srgbClr val="A25872"/>
      </a:hlink>
      <a:folHlink>
        <a:srgbClr val="667A7E"/>
      </a:folHlink>
    </a:clrScheme>
    <a:fontScheme name="Custom 170">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iveVTI" id="{514BDC9F-20AC-40CA-9FE7-B30987BCD2D4}" vid="{D8FA1533-D953-46ED-B2C7-B32AF1BED7A8}"/>
    </a:ext>
  </a:extLst>
</a:theme>
</file>

<file path=docProps/app.xml><?xml version="1.0" encoding="utf-8"?>
<Properties xmlns="http://schemas.openxmlformats.org/officeDocument/2006/extended-properties" xmlns:vt="http://schemas.openxmlformats.org/officeDocument/2006/docPropsVTypes">
  <TotalTime>41</TotalTime>
  <Words>172</Words>
  <Application>Microsoft Office PowerPoint</Application>
  <PresentationFormat>Widescreen</PresentationFormat>
  <Paragraphs>13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Bembo</vt:lpstr>
      <vt:lpstr>Wingdings</vt:lpstr>
      <vt:lpstr>ArchiveVTI</vt:lpstr>
      <vt:lpstr>Emily Dean</vt:lpstr>
      <vt:lpstr>The Antarctic</vt:lpstr>
      <vt:lpstr>Wildlife</vt:lpstr>
      <vt:lpstr>ANTARCTIC FACTS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Emily Dean</dc:title>
  <dc:creator>Emily Dean</dc:creator>
  <cp:lastModifiedBy>Hayley Excell</cp:lastModifiedBy>
  <cp:revision>5</cp:revision>
  <dcterms:created xsi:type="dcterms:W3CDTF">2021-02-25T14:28:26Z</dcterms:created>
  <dcterms:modified xsi:type="dcterms:W3CDTF">2021-03-01T15:23:54Z</dcterms:modified>
</cp:coreProperties>
</file>