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2" r:id="rId4"/>
    <p:sldId id="263" r:id="rId5"/>
    <p:sldId id="264" r:id="rId6"/>
    <p:sldId id="265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4971"/>
    <p:restoredTop sz="94697"/>
  </p:normalViewPr>
  <p:slideViewPr>
    <p:cSldViewPr>
      <p:cViewPr>
        <p:scale>
          <a:sx n="148" d="100"/>
          <a:sy n="148" d="100"/>
        </p:scale>
        <p:origin x="576" y="-2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74D611-7DF5-4C6C-932A-3C59B026CDD5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94848-A36C-4E57-8919-FCB98A06DD8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Let’s count – 1, 2, 3, 4, 5!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39D40-8388-48C6-81B5-BEBD89E49302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Let’s count – 1, 2, 3, 4, 5!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39D40-8388-48C6-81B5-BEBD89E49302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Let’s count – 1, 2, 3, 4, 5!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39D40-8388-48C6-81B5-BEBD89E49302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Let’s count – 1, 2, 3, 4, 5!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39D40-8388-48C6-81B5-BEBD89E49302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Let’s count – 1, 2, 3, 4, 5!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239D40-8388-48C6-81B5-BEBD89E49302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ransition spd="med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5F6C4-D601-4660-A0EC-C51AFDE18082}" type="datetimeFigureOut">
              <a:rPr lang="en-GB" smtClean="0"/>
              <a:t>01/01/2021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D500FE-05D1-4C58-96FA-F5D36E7FA5AE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3.gif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audio" Target="../media/media3.m4a"/><Relationship Id="rId7" Type="http://schemas.openxmlformats.org/officeDocument/2006/relationships/image" Target="../media/image4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3.gif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audio" Target="../media/media4.m4a"/><Relationship Id="rId7" Type="http://schemas.openxmlformats.org/officeDocument/2006/relationships/image" Target="../media/image4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3.gif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audio" Target="../media/media5.m4a"/><Relationship Id="rId7" Type="http://schemas.openxmlformats.org/officeDocument/2006/relationships/image" Target="../media/image4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3.gif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gif"/><Relationship Id="rId3" Type="http://schemas.openxmlformats.org/officeDocument/2006/relationships/audio" Target="../media/media6.m4a"/><Relationship Id="rId7" Type="http://schemas.openxmlformats.org/officeDocument/2006/relationships/image" Target="../media/image4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3.gif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933056"/>
            <a:ext cx="2664296" cy="2336905"/>
          </a:xfrm>
          <a:prstGeom prst="rect">
            <a:avLst/>
          </a:prstGeom>
          <a:noFill/>
        </p:spPr>
      </p:pic>
      <p:pic>
        <p:nvPicPr>
          <p:cNvPr id="5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2636912"/>
            <a:ext cx="2664296" cy="2336905"/>
          </a:xfrm>
          <a:prstGeom prst="rect">
            <a:avLst/>
          </a:prstGeom>
          <a:noFill/>
        </p:spPr>
      </p:pic>
      <p:pic>
        <p:nvPicPr>
          <p:cNvPr id="6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521095"/>
            <a:ext cx="2664296" cy="2336905"/>
          </a:xfrm>
          <a:prstGeom prst="rect">
            <a:avLst/>
          </a:prstGeom>
          <a:noFill/>
        </p:spPr>
      </p:pic>
      <p:pic>
        <p:nvPicPr>
          <p:cNvPr id="7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861048"/>
            <a:ext cx="2664296" cy="2336905"/>
          </a:xfrm>
          <a:prstGeom prst="rect">
            <a:avLst/>
          </a:prstGeom>
          <a:noFill/>
        </p:spPr>
      </p:pic>
      <p:pic>
        <p:nvPicPr>
          <p:cNvPr id="8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12576" y="2564904"/>
            <a:ext cx="2664296" cy="2336905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259632" y="188640"/>
            <a:ext cx="662473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9600" b="1" dirty="0">
                <a:solidFill>
                  <a:srgbClr val="2EB82E"/>
                </a:solidFill>
                <a:latin typeface="Berlin Sans FB Demi" pitchFamily="34" charset="0"/>
              </a:rPr>
              <a:t>5 little speckled frogs</a:t>
            </a:r>
            <a:endParaRPr lang="en-GB" sz="9600" dirty="0"/>
          </a:p>
        </p:txBody>
      </p:sp>
      <p:pic>
        <p:nvPicPr>
          <p:cNvPr id="2" name="Sound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</p:cSld>
  <p:clrMapOvr>
    <a:masterClrMapping/>
  </p:clrMapOvr>
  <p:transition spd="med" advTm="41497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mikesbarnandyard.com/Misc%200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2492896"/>
            <a:ext cx="6660232" cy="4365104"/>
          </a:xfrm>
          <a:prstGeom prst="rect">
            <a:avLst/>
          </a:prstGeom>
          <a:noFill/>
        </p:spPr>
      </p:pic>
      <p:pic>
        <p:nvPicPr>
          <p:cNvPr id="21" name="Picture 6" descr="http://zam.zamimg.com/ffxiv/icons/1C5F018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203848" y="2780928"/>
            <a:ext cx="4791607" cy="3112138"/>
          </a:xfrm>
          <a:prstGeom prst="rect">
            <a:avLst/>
          </a:prstGeom>
          <a:noFill/>
        </p:spPr>
      </p:pic>
      <p:pic>
        <p:nvPicPr>
          <p:cNvPr id="23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1628800"/>
            <a:ext cx="2151856" cy="1887434"/>
          </a:xfrm>
          <a:prstGeom prst="rect">
            <a:avLst/>
          </a:prstGeom>
          <a:noFill/>
        </p:spPr>
      </p:pic>
      <p:pic>
        <p:nvPicPr>
          <p:cNvPr id="26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1700808"/>
            <a:ext cx="2376264" cy="2084267"/>
          </a:xfrm>
          <a:prstGeom prst="rect">
            <a:avLst/>
          </a:prstGeom>
          <a:noFill/>
        </p:spPr>
      </p:pic>
      <p:pic>
        <p:nvPicPr>
          <p:cNvPr id="28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1844824"/>
            <a:ext cx="2448272" cy="2147426"/>
          </a:xfrm>
          <a:prstGeom prst="rect">
            <a:avLst/>
          </a:prstGeom>
          <a:noFill/>
        </p:spPr>
      </p:pic>
      <p:pic>
        <p:nvPicPr>
          <p:cNvPr id="29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2060848"/>
            <a:ext cx="2448272" cy="2147426"/>
          </a:xfrm>
          <a:prstGeom prst="rect">
            <a:avLst/>
          </a:prstGeom>
          <a:noFill/>
        </p:spPr>
      </p:pic>
      <p:pic>
        <p:nvPicPr>
          <p:cNvPr id="30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4048" y="2204864"/>
            <a:ext cx="2664296" cy="2336905"/>
          </a:xfrm>
          <a:prstGeom prst="rect">
            <a:avLst/>
          </a:prstGeom>
          <a:noFill/>
        </p:spPr>
      </p:pic>
      <p:sp>
        <p:nvSpPr>
          <p:cNvPr id="31" name="Rectangle 30"/>
          <p:cNvSpPr/>
          <p:nvPr/>
        </p:nvSpPr>
        <p:spPr>
          <a:xfrm>
            <a:off x="251520" y="332656"/>
            <a:ext cx="8892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5 little speckled frogs, sat on a speckled log,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Eating the most delicious grubs.  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Yum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yum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1 jumped into the pool, Where it was nice and cool,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Then there were only 4 green frogs.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Glug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glug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endParaRPr lang="en-GB" dirty="0"/>
          </a:p>
        </p:txBody>
      </p:sp>
      <p:sp>
        <p:nvSpPr>
          <p:cNvPr id="32" name="5-Point Star 31"/>
          <p:cNvSpPr/>
          <p:nvPr/>
        </p:nvSpPr>
        <p:spPr>
          <a:xfrm>
            <a:off x="5868144" y="332656"/>
            <a:ext cx="3024336" cy="2664296"/>
          </a:xfrm>
          <a:prstGeom prst="star5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6196456" y="1052736"/>
            <a:ext cx="244009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5+0</a:t>
            </a:r>
          </a:p>
        </p:txBody>
      </p:sp>
      <p:pic>
        <p:nvPicPr>
          <p:cNvPr id="2" name="Sound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33321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mikesbarnandyard.com/Misc%200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2492896"/>
            <a:ext cx="6660232" cy="4365104"/>
          </a:xfrm>
          <a:prstGeom prst="rect">
            <a:avLst/>
          </a:prstGeom>
          <a:noFill/>
        </p:spPr>
      </p:pic>
      <p:pic>
        <p:nvPicPr>
          <p:cNvPr id="21" name="Picture 6" descr="http://zam.zamimg.com/ffxiv/icons/1C5F018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203848" y="2780928"/>
            <a:ext cx="4791607" cy="3112138"/>
          </a:xfrm>
          <a:prstGeom prst="rect">
            <a:avLst/>
          </a:prstGeom>
          <a:noFill/>
        </p:spPr>
      </p:pic>
      <p:pic>
        <p:nvPicPr>
          <p:cNvPr id="23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1628800"/>
            <a:ext cx="2151856" cy="1887434"/>
          </a:xfrm>
          <a:prstGeom prst="rect">
            <a:avLst/>
          </a:prstGeom>
          <a:noFill/>
        </p:spPr>
      </p:pic>
      <p:pic>
        <p:nvPicPr>
          <p:cNvPr id="26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1700808"/>
            <a:ext cx="2376264" cy="2084267"/>
          </a:xfrm>
          <a:prstGeom prst="rect">
            <a:avLst/>
          </a:prstGeom>
          <a:noFill/>
        </p:spPr>
      </p:pic>
      <p:pic>
        <p:nvPicPr>
          <p:cNvPr id="28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1844824"/>
            <a:ext cx="2448272" cy="2147426"/>
          </a:xfrm>
          <a:prstGeom prst="rect">
            <a:avLst/>
          </a:prstGeom>
          <a:noFill/>
        </p:spPr>
      </p:pic>
      <p:pic>
        <p:nvPicPr>
          <p:cNvPr id="29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2060848"/>
            <a:ext cx="2448272" cy="2147426"/>
          </a:xfrm>
          <a:prstGeom prst="rect">
            <a:avLst/>
          </a:prstGeom>
          <a:noFill/>
        </p:spPr>
      </p:pic>
      <p:sp>
        <p:nvSpPr>
          <p:cNvPr id="31" name="Rectangle 30"/>
          <p:cNvSpPr/>
          <p:nvPr/>
        </p:nvSpPr>
        <p:spPr>
          <a:xfrm>
            <a:off x="251520" y="332656"/>
            <a:ext cx="8892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4 little speckled frogs, sat on a speckled log,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Eating the most delicious grubs.  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Yum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yum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1 jumped into the pool, Where it was nice and cool,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Then there were only 3 green frogs.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Glug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glug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endParaRPr lang="en-GB" dirty="0"/>
          </a:p>
        </p:txBody>
      </p:sp>
      <p:sp>
        <p:nvSpPr>
          <p:cNvPr id="32" name="5-Point Star 31"/>
          <p:cNvSpPr/>
          <p:nvPr/>
        </p:nvSpPr>
        <p:spPr>
          <a:xfrm>
            <a:off x="5427712" y="160032"/>
            <a:ext cx="3824808" cy="2836920"/>
          </a:xfrm>
          <a:prstGeom prst="star5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6196456" y="1052736"/>
            <a:ext cx="244009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4+1</a:t>
            </a:r>
            <a:endParaRPr lang="en-US" sz="9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1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85917" y="3868661"/>
            <a:ext cx="2151856" cy="1887434"/>
          </a:xfrm>
          <a:prstGeom prst="rect">
            <a:avLst/>
          </a:prstGeom>
          <a:noFill/>
        </p:spPr>
      </p:pic>
      <p:pic>
        <p:nvPicPr>
          <p:cNvPr id="2" name="Sound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547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mikesbarnandyard.com/Misc%200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2492896"/>
            <a:ext cx="6660232" cy="4365104"/>
          </a:xfrm>
          <a:prstGeom prst="rect">
            <a:avLst/>
          </a:prstGeom>
          <a:noFill/>
        </p:spPr>
      </p:pic>
      <p:pic>
        <p:nvPicPr>
          <p:cNvPr id="21" name="Picture 6" descr="http://zam.zamimg.com/ffxiv/icons/1C5F018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203848" y="2780928"/>
            <a:ext cx="4791607" cy="3112138"/>
          </a:xfrm>
          <a:prstGeom prst="rect">
            <a:avLst/>
          </a:prstGeom>
          <a:noFill/>
        </p:spPr>
      </p:pic>
      <p:pic>
        <p:nvPicPr>
          <p:cNvPr id="23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1628800"/>
            <a:ext cx="2151856" cy="1887434"/>
          </a:xfrm>
          <a:prstGeom prst="rect">
            <a:avLst/>
          </a:prstGeom>
          <a:noFill/>
        </p:spPr>
      </p:pic>
      <p:pic>
        <p:nvPicPr>
          <p:cNvPr id="26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1700808"/>
            <a:ext cx="2376264" cy="2084267"/>
          </a:xfrm>
          <a:prstGeom prst="rect">
            <a:avLst/>
          </a:prstGeom>
          <a:noFill/>
        </p:spPr>
      </p:pic>
      <p:pic>
        <p:nvPicPr>
          <p:cNvPr id="28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1844824"/>
            <a:ext cx="2448272" cy="2147426"/>
          </a:xfrm>
          <a:prstGeom prst="rect">
            <a:avLst/>
          </a:prstGeom>
          <a:noFill/>
        </p:spPr>
      </p:pic>
      <p:sp>
        <p:nvSpPr>
          <p:cNvPr id="31" name="Rectangle 30"/>
          <p:cNvSpPr/>
          <p:nvPr/>
        </p:nvSpPr>
        <p:spPr>
          <a:xfrm>
            <a:off x="251520" y="332656"/>
            <a:ext cx="8892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3 little speckled frogs, sat on a speckled log,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Eating the most delicious grubs.  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Yum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yum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1 jumped into the pool, Where it was nice and cool,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Then there were only 2 green frogs.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Glug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glug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endParaRPr lang="en-GB" dirty="0"/>
          </a:p>
        </p:txBody>
      </p:sp>
      <p:sp>
        <p:nvSpPr>
          <p:cNvPr id="32" name="5-Point Star 31"/>
          <p:cNvSpPr/>
          <p:nvPr/>
        </p:nvSpPr>
        <p:spPr>
          <a:xfrm>
            <a:off x="5724128" y="332656"/>
            <a:ext cx="3312368" cy="2664296"/>
          </a:xfrm>
          <a:prstGeom prst="star5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6196456" y="1052736"/>
            <a:ext cx="244009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3+2</a:t>
            </a:r>
            <a:endParaRPr lang="en-US" sz="9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77801" y="3544382"/>
            <a:ext cx="2151856" cy="1887434"/>
          </a:xfrm>
          <a:prstGeom prst="rect">
            <a:avLst/>
          </a:prstGeom>
          <a:noFill/>
        </p:spPr>
      </p:pic>
      <p:pic>
        <p:nvPicPr>
          <p:cNvPr id="11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054306" y="4135104"/>
            <a:ext cx="2151856" cy="1887434"/>
          </a:xfrm>
          <a:prstGeom prst="rect">
            <a:avLst/>
          </a:prstGeom>
          <a:noFill/>
        </p:spPr>
      </p:pic>
      <p:pic>
        <p:nvPicPr>
          <p:cNvPr id="2" name="Sound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56795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mikesbarnandyard.com/Misc%200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2492896"/>
            <a:ext cx="6660232" cy="4365104"/>
          </a:xfrm>
          <a:prstGeom prst="rect">
            <a:avLst/>
          </a:prstGeom>
          <a:noFill/>
        </p:spPr>
      </p:pic>
      <p:pic>
        <p:nvPicPr>
          <p:cNvPr id="21" name="Picture 6" descr="http://zam.zamimg.com/ffxiv/icons/1C5F018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203848" y="2780928"/>
            <a:ext cx="4791607" cy="3112138"/>
          </a:xfrm>
          <a:prstGeom prst="rect">
            <a:avLst/>
          </a:prstGeom>
          <a:noFill/>
        </p:spPr>
      </p:pic>
      <p:pic>
        <p:nvPicPr>
          <p:cNvPr id="23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1628800"/>
            <a:ext cx="2151856" cy="1887434"/>
          </a:xfrm>
          <a:prstGeom prst="rect">
            <a:avLst/>
          </a:prstGeom>
          <a:noFill/>
        </p:spPr>
      </p:pic>
      <p:pic>
        <p:nvPicPr>
          <p:cNvPr id="26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91880" y="1700808"/>
            <a:ext cx="2376264" cy="2084267"/>
          </a:xfrm>
          <a:prstGeom prst="rect">
            <a:avLst/>
          </a:prstGeom>
          <a:noFill/>
        </p:spPr>
      </p:pic>
      <p:sp>
        <p:nvSpPr>
          <p:cNvPr id="31" name="Rectangle 30"/>
          <p:cNvSpPr/>
          <p:nvPr/>
        </p:nvSpPr>
        <p:spPr>
          <a:xfrm>
            <a:off x="251520" y="332656"/>
            <a:ext cx="8892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2 little speckled frogs, sat on a speckled log,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Eating the most delicious grubs.  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Yum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yum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1 jumped into the pool, Where it was nice and cool,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Then there was only 1 green frog.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Glug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glug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endParaRPr lang="en-GB" dirty="0"/>
          </a:p>
        </p:txBody>
      </p:sp>
      <p:sp>
        <p:nvSpPr>
          <p:cNvPr id="32" name="5-Point Star 31"/>
          <p:cNvSpPr/>
          <p:nvPr/>
        </p:nvSpPr>
        <p:spPr>
          <a:xfrm>
            <a:off x="5763716" y="208068"/>
            <a:ext cx="3305571" cy="2880320"/>
          </a:xfrm>
          <a:prstGeom prst="star5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6196456" y="1052736"/>
            <a:ext cx="244009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2+3</a:t>
            </a:r>
            <a:endParaRPr lang="en-US" sz="9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9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3643586"/>
            <a:ext cx="2151856" cy="1887434"/>
          </a:xfrm>
          <a:prstGeom prst="rect">
            <a:avLst/>
          </a:prstGeom>
          <a:noFill/>
        </p:spPr>
      </p:pic>
      <p:pic>
        <p:nvPicPr>
          <p:cNvPr id="10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76399" y="4164164"/>
            <a:ext cx="2151856" cy="1887434"/>
          </a:xfrm>
          <a:prstGeom prst="rect">
            <a:avLst/>
          </a:prstGeom>
          <a:noFill/>
        </p:spPr>
      </p:pic>
      <p:pic>
        <p:nvPicPr>
          <p:cNvPr id="11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06316" y="4475370"/>
            <a:ext cx="2151856" cy="1887434"/>
          </a:xfrm>
          <a:prstGeom prst="rect">
            <a:avLst/>
          </a:prstGeom>
          <a:noFill/>
        </p:spPr>
      </p:pic>
      <p:pic>
        <p:nvPicPr>
          <p:cNvPr id="2" name="Sound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2516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mikesbarnandyard.com/Misc%2004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2492896"/>
            <a:ext cx="6660232" cy="4365104"/>
          </a:xfrm>
          <a:prstGeom prst="rect">
            <a:avLst/>
          </a:prstGeom>
          <a:noFill/>
        </p:spPr>
      </p:pic>
      <p:pic>
        <p:nvPicPr>
          <p:cNvPr id="21" name="Picture 6" descr="http://zam.zamimg.com/ffxiv/icons/1C5F018B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3203848" y="2780928"/>
            <a:ext cx="4791607" cy="3112138"/>
          </a:xfrm>
          <a:prstGeom prst="rect">
            <a:avLst/>
          </a:prstGeom>
          <a:noFill/>
        </p:spPr>
      </p:pic>
      <p:pic>
        <p:nvPicPr>
          <p:cNvPr id="23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1628800"/>
            <a:ext cx="2151856" cy="1887434"/>
          </a:xfrm>
          <a:prstGeom prst="rect">
            <a:avLst/>
          </a:prstGeom>
          <a:noFill/>
        </p:spPr>
      </p:pic>
      <p:sp>
        <p:nvSpPr>
          <p:cNvPr id="31" name="Rectangle 30"/>
          <p:cNvSpPr/>
          <p:nvPr/>
        </p:nvSpPr>
        <p:spPr>
          <a:xfrm>
            <a:off x="251520" y="332656"/>
            <a:ext cx="8892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1 little speckled frog, sat on a speckled log,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Eating the most delicious grubs.  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Yum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yum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He jumped into the pool, Where it was nice and cool,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Then there were no green frogs.</a:t>
            </a:r>
            <a:b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</a:b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Glug </a:t>
            </a:r>
            <a:r>
              <a:rPr lang="en-GB" b="1" dirty="0" err="1">
                <a:solidFill>
                  <a:srgbClr val="2EB82E"/>
                </a:solidFill>
                <a:latin typeface="Berlin Sans FB Demi" pitchFamily="34" charset="0"/>
              </a:rPr>
              <a:t>glug</a:t>
            </a:r>
            <a:r>
              <a:rPr lang="en-GB" b="1" dirty="0">
                <a:solidFill>
                  <a:srgbClr val="2EB82E"/>
                </a:solidFill>
                <a:latin typeface="Berlin Sans FB Demi" pitchFamily="34" charset="0"/>
              </a:rPr>
              <a:t>!</a:t>
            </a:r>
            <a:endParaRPr lang="en-GB" dirty="0"/>
          </a:p>
        </p:txBody>
      </p:sp>
      <p:sp>
        <p:nvSpPr>
          <p:cNvPr id="32" name="5-Point Star 31"/>
          <p:cNvSpPr/>
          <p:nvPr/>
        </p:nvSpPr>
        <p:spPr>
          <a:xfrm>
            <a:off x="5940152" y="332656"/>
            <a:ext cx="2952328" cy="2664296"/>
          </a:xfrm>
          <a:prstGeom prst="star5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6196456" y="1052736"/>
            <a:ext cx="244009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1+4</a:t>
            </a:r>
            <a:endParaRPr lang="en-US" sz="96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91680" y="3643586"/>
            <a:ext cx="2151856" cy="1887434"/>
          </a:xfrm>
          <a:prstGeom prst="rect">
            <a:avLst/>
          </a:prstGeom>
          <a:noFill/>
        </p:spPr>
      </p:pic>
      <p:pic>
        <p:nvPicPr>
          <p:cNvPr id="9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07378" y="4406349"/>
            <a:ext cx="2151856" cy="1887434"/>
          </a:xfrm>
          <a:prstGeom prst="rect">
            <a:avLst/>
          </a:prstGeom>
          <a:noFill/>
        </p:spPr>
      </p:pic>
      <p:pic>
        <p:nvPicPr>
          <p:cNvPr id="10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96872" y="3708170"/>
            <a:ext cx="2186142" cy="1917507"/>
          </a:xfrm>
          <a:prstGeom prst="rect">
            <a:avLst/>
          </a:prstGeom>
          <a:noFill/>
        </p:spPr>
      </p:pic>
      <p:pic>
        <p:nvPicPr>
          <p:cNvPr id="11" name="Picture 2" descr="http://www.froggyville.com/images/animated/animated-frog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95196" y="4623297"/>
            <a:ext cx="2151856" cy="1887434"/>
          </a:xfrm>
          <a:prstGeom prst="rect">
            <a:avLst/>
          </a:prstGeom>
          <a:noFill/>
        </p:spPr>
      </p:pic>
      <p:pic>
        <p:nvPicPr>
          <p:cNvPr id="2" name="Sound 1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115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106838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-0.004 -0.01066  -0.018 -0.02131  -0.023 -0.02131  c -0.031 0  -0.063 0.16651  -0.063 0.33302  c 0 -0.08392  -0.016 -0.16651  -0.031 -0.16651  c -0.016 0  -0.031 0.08392  -0.031 0.16651  c 0 -0.0413  -0.008 -0.08392  -0.016 -0.08392  c -0.008 0  -0.016 0.0413  -0.016 0.08392  c 0 -0.02131  -0.004 -0.0413  -0.008 -0.0413  c -0.004 0  -0.008 0.02131  -0.008 0.0413  c 0 -0.01066  -0.002 -0.02131  -0.004 -0.02131  c -0.001 0  -0.004 0.01066  -0.004 0.02131  c 0 -0.00533  -0.001 -0.01066  -0.002 -0.01066  c 0 -0.00133  -0.002 0.00533  -0.002 0.01066  c 0 -0.00266  0 -0.00533  -0.001 -0.00533  c 0 0.00133  -0.001 0.00266  -0.001 0.00533  c 0 -0.00133  0 -0.00266  0 -0.004  c -0.001 0  -0.001 0.00133  -0.001 0.00266  c -0.001 0  -0.001 -0.00133  -0.001 -0.00266  c -0.001 0  -0.001 0.00133  -0.001 0.00266  E" pathEditMode="relative" ptsTypes="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5.3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2.3|9.4|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7|8.1|2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7|8.2|1.5|1|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323</Words>
  <Application>Microsoft Office PowerPoint</Application>
  <PresentationFormat>On-screen Show (4:3)</PresentationFormat>
  <Paragraphs>21</Paragraphs>
  <Slides>6</Slides>
  <Notes>5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Berlin Sans FB Demi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Kate</dc:creator>
  <cp:lastModifiedBy>Zoe PARSONS</cp:lastModifiedBy>
  <cp:revision>7</cp:revision>
  <dcterms:created xsi:type="dcterms:W3CDTF">2011-11-22T21:12:02Z</dcterms:created>
  <dcterms:modified xsi:type="dcterms:W3CDTF">2021-01-01T13:24:01Z</dcterms:modified>
</cp:coreProperties>
</file>