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>
        <p:scale>
          <a:sx n="44" d="100"/>
          <a:sy n="44" d="100"/>
        </p:scale>
        <p:origin x="12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BCB360-B09C-4F35-9D28-E99ECD1D14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3CBE0C6-A6B2-48E0-A6AD-9B4799FE0E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ABED7B-F58C-40D2-9132-32438BCBBF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41B7C-B7EA-4B71-96B5-D08A0D1203C5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F17C8F-B6C6-4F7E-B4C5-B54BC19BA8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198233-1894-4E03-B4E0-82A3C59F6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60A3E-4104-4C1A-ACB8-BCDCE6BFE1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9201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E17090-EC9B-4C07-9D2E-F600805B6C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838BD4-31A3-4481-88E0-B924FE3487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32C9CF-42B0-453C-864D-AD75F38251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41B7C-B7EA-4B71-96B5-D08A0D1203C5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7AE41E-C4B0-486B-9E97-4707435B09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BFCB6B-A67C-4FE7-BDE2-E848D7DCB8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60A3E-4104-4C1A-ACB8-BCDCE6BFE1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87890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2D3FBB-5561-43D0-B1EF-3C8E74F2CE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9D9126-4EFF-493F-B62F-378D62DE96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D87B93-5DBD-4E92-BABC-E9D4B4ED8A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41B7C-B7EA-4B71-96B5-D08A0D1203C5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797D78-947F-46EE-87DD-B3BB9CBB44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71BF57-0C83-40DB-BDD0-368E505ECC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60A3E-4104-4C1A-ACB8-BCDCE6BFE1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5726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243562-590B-42D1-B305-9C65F9896C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DD9944-03DF-4AA9-9948-351B17DF6F2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10D0283-ECB5-4355-9A5B-8B52561147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35817E-CC90-495D-8BD0-EF3714C3C8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41B7C-B7EA-4B71-96B5-D08A0D1203C5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F3D3E4-F002-4AA5-902F-5B90AB3246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94EC25-01C1-4AF9-9B7D-B432E0E598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60A3E-4104-4C1A-ACB8-BCDCE6BFE1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6570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015FA1-9129-4DE4-9799-3DED6360E4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CFBF39-1497-49BF-B278-5F630BDF75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76F5EE-52F9-4CC5-8B4A-E1E4D97F1F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D3BD53B-E9F2-47E1-8886-5FFFCBD5683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AE10731-70C1-455E-9C36-C32653975C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8F9AF2A-D1DC-46FF-A960-16FBF9B46B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41B7C-B7EA-4B71-96B5-D08A0D1203C5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EA8B7DB-E71F-4385-80D5-1A1F20F60D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2ECF5D7-38F8-40A2-807B-1C5EF337DF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60A3E-4104-4C1A-ACB8-BCDCE6BFE1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480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7424E2-3167-4BA1-B5B0-652CC76C20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E789C58-A76E-42CB-BA43-74063E39B3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41B7C-B7EA-4B71-96B5-D08A0D1203C5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CF000CC-1E88-42EA-A2F8-950EB97B8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4F85526-08D3-4D99-B2F2-C9836F427E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60A3E-4104-4C1A-ACB8-BCDCE6BFE1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0198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4E141C9-027B-47FA-BD6B-9A1E4EB00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41B7C-B7EA-4B71-96B5-D08A0D1203C5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70C4FC5-2E85-44AF-AD91-F302AEF1EC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C1334A-30AA-40E8-94F5-72AB000172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60A3E-4104-4C1A-ACB8-BCDCE6BFE1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43817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7C97C-BE05-4758-9BB2-2699B884B8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F02653-F0C0-432A-9844-3C1B0AC4A1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65622A1-41B7-4168-A16B-243D636EB6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FD62DE-A08F-4FB3-948D-DBBE041C7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41B7C-B7EA-4B71-96B5-D08A0D1203C5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79BB1D-5887-470D-B65C-E197B5C4E0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B5CC61-DB22-41B2-89E9-EE5BDE401C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60A3E-4104-4C1A-ACB8-BCDCE6BFE1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0410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1BD4EF-1085-4A2C-BEE1-E14768975A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C401905-7E6E-4F6A-A95F-438D347E955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1A6C8B-B469-4A12-80D5-99290B1400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B72807-E4C6-4CE0-8FCE-4A391565AF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41B7C-B7EA-4B71-96B5-D08A0D1203C5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3FFBF2-66A0-44BF-A57E-732853DED3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EEDC37-56FD-4FEF-A961-CB39B71F95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60A3E-4104-4C1A-ACB8-BCDCE6BFE1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24458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42E253-358B-4B89-94CE-AF0F1D71B0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9043BC4-570F-4574-885F-832E09B5C4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566FAE-3E8A-4B21-A602-C1988B2AE1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41B7C-B7EA-4B71-96B5-D08A0D1203C5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0FE4CD-B1B0-48B2-A5C6-0750D7F50C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AC784B-2B17-47E4-9DA1-725A23CD2F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60A3E-4104-4C1A-ACB8-BCDCE6BFE1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1193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364EC1F-CCCA-42C2-8F6C-3B777D64AE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3031CB-836B-4A96-AB10-5A5F5E98D9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3A5FD1-92BA-466D-B537-C89C58FAB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41B7C-B7EA-4B71-96B5-D08A0D1203C5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7CD0E3-9970-4464-B19F-E8228EB371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09CD92-FC96-40C3-B8AC-603C1A755C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60A3E-4104-4C1A-ACB8-BCDCE6BFE1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8228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CEAF0F-E22A-4986-8E68-30A3B4127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C15F98-3249-4609-8378-68B281873F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C17E1E-09A8-465D-98F7-2B35A4DC98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C41B7C-B7EA-4B71-96B5-D08A0D1203C5}" type="datetimeFigureOut">
              <a:rPr lang="en-GB" smtClean="0"/>
              <a:t>23/06/2021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71A8DF-A7C0-4809-AAF5-6E14C73287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5EE87B-FD09-4780-980F-37D9CF940E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860A3E-4104-4C1A-ACB8-BCDCE6BFE1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453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22F15A2D-2324-487D-A02A-BF46C5C580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ight Triangle 72">
            <a:extLst>
              <a:ext uri="{FF2B5EF4-FFF2-40B4-BE49-F238E27FC236}">
                <a16:creationId xmlns:a16="http://schemas.microsoft.com/office/drawing/2014/main" id="{2AEAFA59-923A-4F54-8B49-44C970BCC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C37E9D4B-7BFA-4D10-B666-547BAC4994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8CC92765-93AB-403E-969C-92CCC90624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11684" y="918546"/>
            <a:ext cx="6647667" cy="4979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30639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2" name="Rectangle 191">
            <a:extLst>
              <a:ext uri="{FF2B5EF4-FFF2-40B4-BE49-F238E27FC236}">
                <a16:creationId xmlns:a16="http://schemas.microsoft.com/office/drawing/2014/main" id="{22F15A2D-2324-487D-A02A-BF46C5C580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3" name="Right Triangle 192">
            <a:extLst>
              <a:ext uri="{FF2B5EF4-FFF2-40B4-BE49-F238E27FC236}">
                <a16:creationId xmlns:a16="http://schemas.microsoft.com/office/drawing/2014/main" id="{2AEAFA59-923A-4F54-8B49-44C970BCC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4" name="Rectangle 193">
            <a:extLst>
              <a:ext uri="{FF2B5EF4-FFF2-40B4-BE49-F238E27FC236}">
                <a16:creationId xmlns:a16="http://schemas.microsoft.com/office/drawing/2014/main" id="{C37E9D4B-7BFA-4D10-B666-547BAC4994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Beware Crocodiles Sign Stock Vector (Royalty Free) 320419889">
            <a:extLst>
              <a:ext uri="{FF2B5EF4-FFF2-40B4-BE49-F238E27FC236}">
                <a16:creationId xmlns:a16="http://schemas.microsoft.com/office/drawing/2014/main" id="{2D6EC1C9-2A98-4867-849B-31B6AEFF6B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01594" y="918546"/>
            <a:ext cx="4170192" cy="4979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Beware Crocodiles Sign Stock Vector (Royalty Free) 320419880">
            <a:extLst>
              <a:ext uri="{FF2B5EF4-FFF2-40B4-BE49-F238E27FC236}">
                <a16:creationId xmlns:a16="http://schemas.microsoft.com/office/drawing/2014/main" id="{BA45E450-72A3-48DD-9A39-3F04B3105F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96480" y="918546"/>
            <a:ext cx="2287584" cy="3291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29040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2" name="Rectangle 191">
            <a:extLst>
              <a:ext uri="{FF2B5EF4-FFF2-40B4-BE49-F238E27FC236}">
                <a16:creationId xmlns:a16="http://schemas.microsoft.com/office/drawing/2014/main" id="{22F15A2D-2324-487D-A02A-BF46C5C580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3" name="Right Triangle 192">
            <a:extLst>
              <a:ext uri="{FF2B5EF4-FFF2-40B4-BE49-F238E27FC236}">
                <a16:creationId xmlns:a16="http://schemas.microsoft.com/office/drawing/2014/main" id="{2AEAFA59-923A-4F54-8B49-44C970BCC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4" name="Rectangle 193">
            <a:extLst>
              <a:ext uri="{FF2B5EF4-FFF2-40B4-BE49-F238E27FC236}">
                <a16:creationId xmlns:a16="http://schemas.microsoft.com/office/drawing/2014/main" id="{C37E9D4B-7BFA-4D10-B666-547BAC4994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8" name="Picture 6" descr="No Swimming Crocodiles Danger Sign Auto-Dekor-Vinylaufkleber 12 X 12 cm:  Amazon.de: Küche &amp;amp; Haushalt">
            <a:extLst>
              <a:ext uri="{FF2B5EF4-FFF2-40B4-BE49-F238E27FC236}">
                <a16:creationId xmlns:a16="http://schemas.microsoft.com/office/drawing/2014/main" id="{20AD5BEC-9E27-4142-A8B5-06F5ECC9E3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78209" y="918546"/>
            <a:ext cx="5016961" cy="4979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anger crocodiles no swimming sign Royalty Free Vector Image">
            <a:extLst>
              <a:ext uri="{FF2B5EF4-FFF2-40B4-BE49-F238E27FC236}">
                <a16:creationId xmlns:a16="http://schemas.microsoft.com/office/drawing/2014/main" id="{2CFFB547-BF14-4AAC-AE60-90B29672AE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17959" y="918546"/>
            <a:ext cx="3044626" cy="3291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73880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22F15A2D-2324-487D-A02A-BF46C5C580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ight Triangle 72">
            <a:extLst>
              <a:ext uri="{FF2B5EF4-FFF2-40B4-BE49-F238E27FC236}">
                <a16:creationId xmlns:a16="http://schemas.microsoft.com/office/drawing/2014/main" id="{2AEAFA59-923A-4F54-8B49-44C970BCC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C37E9D4B-7BFA-4D10-B666-547BAC4994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 descr="Beware Of The Crocodile High Resolution Stock Photography and Images - Alamy">
            <a:extLst>
              <a:ext uri="{FF2B5EF4-FFF2-40B4-BE49-F238E27FC236}">
                <a16:creationId xmlns:a16="http://schemas.microsoft.com/office/drawing/2014/main" id="{9FD803BB-36E0-42A3-9861-0FEA9A3538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48215" y="918546"/>
            <a:ext cx="6774604" cy="4979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37534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22F15A2D-2324-487D-A02A-BF46C5C580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ight Triangle 72">
            <a:extLst>
              <a:ext uri="{FF2B5EF4-FFF2-40B4-BE49-F238E27FC236}">
                <a16:creationId xmlns:a16="http://schemas.microsoft.com/office/drawing/2014/main" id="{2AEAFA59-923A-4F54-8B49-44C970BCC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C37E9D4B-7BFA-4D10-B666-547BAC4994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170" name="Picture 2" descr="Malay saltwater crocodiles, Crocodylus porosus, in Jurong Reptile Park,  Singapore Stock Photo - Alamy">
            <a:extLst>
              <a:ext uri="{FF2B5EF4-FFF2-40B4-BE49-F238E27FC236}">
                <a16:creationId xmlns:a16="http://schemas.microsoft.com/office/drawing/2014/main" id="{2126CE4C-6A9C-4AF3-B57C-4C2C043337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28944" y="918546"/>
            <a:ext cx="7013146" cy="4979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63493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22F15A2D-2324-487D-A02A-BF46C5C580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ight Triangle 72">
            <a:extLst>
              <a:ext uri="{FF2B5EF4-FFF2-40B4-BE49-F238E27FC236}">
                <a16:creationId xmlns:a16="http://schemas.microsoft.com/office/drawing/2014/main" id="{2AEAFA59-923A-4F54-8B49-44C970BCC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C37E9D4B-7BFA-4D10-B666-547BAC4994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22" name="Picture 2" descr="Beware Crocodile Sign Photos - Free &amp;amp; Royalty-Free Stock Photos from  Dreamstime">
            <a:extLst>
              <a:ext uri="{FF2B5EF4-FFF2-40B4-BE49-F238E27FC236}">
                <a16:creationId xmlns:a16="http://schemas.microsoft.com/office/drawing/2014/main" id="{C34DBC6E-814F-469C-AD49-852C297975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05679" y="918546"/>
            <a:ext cx="7459676" cy="4979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76968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7" name="Rectangle 136">
            <a:extLst>
              <a:ext uri="{FF2B5EF4-FFF2-40B4-BE49-F238E27FC236}">
                <a16:creationId xmlns:a16="http://schemas.microsoft.com/office/drawing/2014/main" id="{22F15A2D-2324-487D-A02A-BF46C5C580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9" name="Right Triangle 138">
            <a:extLst>
              <a:ext uri="{FF2B5EF4-FFF2-40B4-BE49-F238E27FC236}">
                <a16:creationId xmlns:a16="http://schemas.microsoft.com/office/drawing/2014/main" id="{2AEAFA59-923A-4F54-8B49-44C970BCC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C37E9D4B-7BFA-4D10-B666-547BAC4994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48" name="Picture 4" descr="Crocodile warning sign - ABC News (Australian Broadcasting Corporation)">
            <a:extLst>
              <a:ext uri="{FF2B5EF4-FFF2-40B4-BE49-F238E27FC236}">
                <a16:creationId xmlns:a16="http://schemas.microsoft.com/office/drawing/2014/main" id="{4D6B67E6-E7B2-4FC8-90B7-7D60E0A7EF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62164" y="1322592"/>
            <a:ext cx="6249052" cy="4171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rocodile Warning Sign In Outback Australia Editorial Photo - Image of  region, west: 143769731">
            <a:extLst>
              <a:ext uri="{FF2B5EF4-FFF2-40B4-BE49-F238E27FC236}">
                <a16:creationId xmlns:a16="http://schemas.microsoft.com/office/drawing/2014/main" id="{F0C85A16-1318-468D-8F7E-733586DEF1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31606" y="1402028"/>
            <a:ext cx="3217333" cy="2324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26820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0</Words>
  <Application>Microsoft Office PowerPoint</Application>
  <PresentationFormat>Widescreen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Poppy Teacher</dc:creator>
  <cp:lastModifiedBy>Poppy Teacher</cp:lastModifiedBy>
  <cp:revision>3</cp:revision>
  <dcterms:created xsi:type="dcterms:W3CDTF">2021-06-23T16:21:33Z</dcterms:created>
  <dcterms:modified xsi:type="dcterms:W3CDTF">2021-06-23T16:37:25Z</dcterms:modified>
</cp:coreProperties>
</file>