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FD721-A650-4557-93D3-B77793775E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8626FF-10C4-41E3-AD42-ED5B055AE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4CA66-C8F6-4D1D-8A70-E0324198D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54C5B-954A-493C-B174-9199A1101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ACF2B-CF3D-4C59-B830-DE12192A3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39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338A9-DD4D-48F9-9DC2-58759991A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3A996-F0FF-4F7F-971A-BAD749914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F13DB-CAD5-4E13-82A8-05A39DB74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2232C-6A75-4169-92D3-8A3AA0515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A88FC-445D-4812-9DFE-A7FD4FFDD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1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435D3-60CC-4FB0-B514-A73536CB2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626F0-EB22-40FF-AFC0-346D23A06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55C4C-12E7-48B1-86E6-D2E358931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53EC6-43EC-446E-9336-9E90BB882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2299C-2869-47D1-8B48-7E85B11E1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869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23675-7080-4B0A-B383-42BDE2F7B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EB14E-3B33-491B-A2E7-A5B15B45BD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B47D50-EF9B-4A1D-8B02-D0DA566BCF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4258CD-CD32-4DD7-A89F-280ACE0F2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B1B2F3-A5A6-4E78-83D9-1146FEF0C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07DB70-7C3A-48A3-85A9-88920CC25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855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03695-593D-458E-8EBA-8552571CF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A4015-C41E-4545-81B5-4E488F2DB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7BF8DC-2CB2-42E0-AE85-953D10BE8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D8FB95-4A43-4346-B74E-753409CAA9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B16940-C79E-47AC-8118-0A6033DDF4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BC2691-30F2-4317-A7FF-5D8C7C858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0351D1-CAF7-475C-A5E1-824B89BED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B8AC5A-C315-4630-9AF9-0C30AB88B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957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2CE6-9323-4DC2-B034-9C7DEF3D5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4D1359-899D-4276-97CC-3150FF040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4CE40A-9237-4172-BDBA-2EBB9116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CDB24C-88F1-4DF0-8504-C7EFB56E5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140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97B9F7-AAB7-44F1-9229-2125A3CDF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C37371-02E8-4886-A543-91179A742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C2DF71-C993-49A9-A03A-C4285BE4A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450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81088-12F3-4DCF-8B47-68D6C94CC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18028-6E06-4CEC-94A2-276B43C6FC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C8E60-B6A5-41D2-B498-64DB93B007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BCA998-79DC-4E22-B133-83FD79418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52436F-F484-47EC-B69A-13836E7ED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A464C2-AB83-4CCC-BE7A-7512245E4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68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54F87-7108-45B3-BF90-D5EB69E4C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765C62-7A70-4F62-B44D-9E1279A00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70951-0F65-4E86-BDA3-C6FBDB9EF8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0B0732-153F-4F2D-AA06-3423EC334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078ABD-E051-47A3-B83F-EB7290DDB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72205C-5057-47ED-9FFE-CB9BACF15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13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0A75B-9555-425E-9120-BABCA94CA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5E744F-0F11-4AF6-A1FF-A8C20833F4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938C1-22C9-4448-B96D-6A672C987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93AF6-F5E0-410B-86DB-72748FDC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113B4-CD84-44C6-8F0C-805A7066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510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0C17C3-CAE4-43D2-B749-16A2F6DFF2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ADC47-1131-4F0F-9A25-1C67EB4DC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0AD6D-DF6A-49BB-954C-4486D7A1D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2C18F-ABBA-4A22-807C-BFE52EF6F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5F687-1D3B-4963-A644-6E65EE826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457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1BCB16-7B71-4F1E-A3D5-65FFDD020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88A75E-DB7E-463F-BBC6-22CFC8890B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88873-083B-405F-B01C-3A3475161B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072B0-E405-45C1-86EB-2554BF05E127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100CA-5C56-4499-8FC8-77A6905737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D925E-34C7-4756-AD33-25FC987B95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BBB82-1198-413B-8833-58ECFEEC2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654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atlantic.com/infocus/2011/03/recent-scenes-from-antarctica/100019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Ad%C3%A9lie_penguins_in_Antarctica,_Antarctic_Peninsula.JPE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bitatadvocate.com.au/?page_id=10301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outhafricatoday.net/environment/game-changer-antarctic-ice-melt-related-to-tropical-weather-shifts-study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polar-ice-winter-arctic-nature-1101562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m.wikipedia.org/wiki/Military_activity_in_the_Antarctic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2C91AB-0EC1-4797-BD89-649A0E5164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989" b="9091"/>
          <a:stretch/>
        </p:blipFill>
        <p:spPr>
          <a:xfrm rot="10800000" flipV="1">
            <a:off x="3523488" y="10"/>
            <a:ext cx="8668512" cy="6857990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9F7432-6A2F-433B-8EF8-08A3410FD8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The Antarctic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61FF99-B19E-4657-821E-BBFF0AC6EB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/>
              <a:t>By Freddie Snell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B2FB49-7198-4A03-A126-2EEFFE8F4545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theatlantic.com/infocus/2011/03/recent-scenes-from-antarctica/100019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139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3938"/>
    </mc:Choice>
    <mc:Fallback xmlns="">
      <p:transition spd="slow" advTm="1393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E8E210-33BC-463F-B265-EDBBCDEEBC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30"/>
          <a:stretch/>
        </p:blipFill>
        <p:spPr>
          <a:xfrm>
            <a:off x="15466" y="2052"/>
            <a:ext cx="12192000" cy="68559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9B7C90-B62D-4AE3-B382-68F33BBB2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277333" cy="1325563"/>
          </a:xfrm>
        </p:spPr>
        <p:txBody>
          <a:bodyPr>
            <a:normAutofit/>
          </a:bodyPr>
          <a:lstStyle/>
          <a:p>
            <a:r>
              <a:rPr lang="en-GB"/>
              <a:t>Where is it?</a:t>
            </a:r>
            <a:endParaRPr lang="en-GB" dirty="0"/>
          </a:p>
        </p:txBody>
      </p:sp>
      <p:sp>
        <p:nvSpPr>
          <p:cNvPr id="29" name="Content Placeholder 28"/>
          <p:cNvSpPr>
            <a:spLocks noGrp="1"/>
          </p:cNvSpPr>
          <p:nvPr>
            <p:ph idx="1"/>
          </p:nvPr>
        </p:nvSpPr>
        <p:spPr>
          <a:xfrm>
            <a:off x="805543" y="2871982"/>
            <a:ext cx="5272888" cy="3181684"/>
          </a:xfrm>
        </p:spPr>
        <p:txBody>
          <a:bodyPr anchor="t">
            <a:normAutofit/>
          </a:bodyPr>
          <a:lstStyle/>
          <a:p>
            <a:r>
              <a:rPr lang="en-GB" sz="1800" dirty="0"/>
              <a:t>The Antarctic is located in the south pole and covers the continent antarctica. As you can see in the picture to the right there is a little circle around some islands these islands are called the south Orkneys. </a:t>
            </a:r>
          </a:p>
        </p:txBody>
      </p:sp>
      <p:sp>
        <p:nvSpPr>
          <p:cNvPr id="35" name="Freeform 49">
            <a:extLst>
              <a:ext uri="{FF2B5EF4-FFF2-40B4-BE49-F238E27FC236}">
                <a16:creationId xmlns:a16="http://schemas.microsoft.com/office/drawing/2014/main" id="{EF9B8DF2-C3F5-49A2-94D2-F7B65A0F1F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4" y="581159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Content Placeholder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4"/>
          <a:stretch/>
        </p:blipFill>
        <p:spPr bwMode="auto">
          <a:xfrm>
            <a:off x="6893344" y="760562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Geography of Antarctica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8EEF0D-D0DC-4A85-B00C-C98F4BF867A9}"/>
              </a:ext>
            </a:extLst>
          </p:cNvPr>
          <p:cNvSpPr txBox="1"/>
          <p:nvPr/>
        </p:nvSpPr>
        <p:spPr>
          <a:xfrm>
            <a:off x="9884939" y="6655903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ommons.wikimedia.org/wiki/File:Ad%C3%A9lie_penguins_in_Antarctica,_Antarctic_Peninsula.JPE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8EB682C-3406-4894-ACC8-A78B569D14C1}"/>
              </a:ext>
            </a:extLst>
          </p:cNvPr>
          <p:cNvSpPr/>
          <p:nvPr/>
        </p:nvSpPr>
        <p:spPr>
          <a:xfrm>
            <a:off x="7898296" y="2358887"/>
            <a:ext cx="848139" cy="58309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8E295D5-F235-48A1-A180-033F0270415E}"/>
              </a:ext>
            </a:extLst>
          </p:cNvPr>
          <p:cNvCxnSpPr/>
          <p:nvPr/>
        </p:nvCxnSpPr>
        <p:spPr>
          <a:xfrm flipH="1">
            <a:off x="6078431" y="2866325"/>
            <a:ext cx="1819865" cy="7912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64513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9301"/>
    </mc:Choice>
    <mc:Fallback xmlns="">
      <p:transition spd="slow" advTm="5930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nature, ice, outdoor, sky&#10;&#10;Description automatically generated">
            <a:extLst>
              <a:ext uri="{FF2B5EF4-FFF2-40B4-BE49-F238E27FC236}">
                <a16:creationId xmlns:a16="http://schemas.microsoft.com/office/drawing/2014/main" id="{A8BE123D-33A8-4B45-9679-D75FA3471C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665" r="13808" b="3427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537DD-0DA5-4902-B014-DBB24215B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What is it?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5CC52-8E41-4814-8833-22B3E8D614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GB" sz="1700" dirty="0"/>
              <a:t>One of the main places in the Antarctic is Antarctica. </a:t>
            </a:r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Antarctica is located at the South Pole and is surrounded by the Southern Ocean. Over 98% of Antarctica is covered by ice. It is the driest and coldest continent on earth. Some animals do manage to survive in the cold and dry climate of Antarctica.</a:t>
            </a:r>
            <a:endParaRPr lang="en-GB" sz="1600" dirty="0"/>
          </a:p>
          <a:p>
            <a:endParaRPr lang="en-GB" sz="17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0307C8-5687-457F-8073-991EDFF8213E}"/>
              </a:ext>
            </a:extLst>
          </p:cNvPr>
          <p:cNvSpPr txBox="1"/>
          <p:nvPr/>
        </p:nvSpPr>
        <p:spPr>
          <a:xfrm>
            <a:off x="9732673" y="6657945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habitatadvocate.com.au/?page_id=1030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718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4484"/>
    </mc:Choice>
    <mc:Fallback xmlns="">
      <p:transition spd="slow" advTm="5448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8411F16-040E-4C95-9368-F45463C504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870" t="2938" r="20351" b="1"/>
          <a:stretch/>
        </p:blipFill>
        <p:spPr>
          <a:xfrm>
            <a:off x="3809238" y="10"/>
            <a:ext cx="838276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CFF5E7-2FFC-481F-8F30-BD70CB19E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What is the weather like?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7745EBDC-7535-4003-BBB0-2EC7EDFCF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3"/>
            <a:ext cx="3438906" cy="3939891"/>
          </a:xfrm>
        </p:spPr>
        <p:txBody>
          <a:bodyPr anchor="t">
            <a:normAutofit fontScale="62500" lnSpcReduction="20000"/>
          </a:bodyPr>
          <a:lstStyle/>
          <a:p>
            <a:endParaRPr lang="en-GB" dirty="0"/>
          </a:p>
          <a:p>
            <a:r>
              <a:rPr lang="en-GB" dirty="0"/>
              <a:t>Antarctica’s average annual temperature ranges from about −10 °C on the coast to −60 °C at the highest parts of the interior.</a:t>
            </a:r>
          </a:p>
          <a:p>
            <a:r>
              <a:rPr lang="en-GB" dirty="0"/>
              <a:t>Near the coast, the temperature can exceed +10 °C in summer and fall to below −40 °C in winter. Over the elevated inland, it can rise to about −30 °C in summer but fall below −80 °C in winter.</a:t>
            </a:r>
          </a:p>
          <a:p>
            <a:r>
              <a:rPr lang="en-GB" dirty="0"/>
              <a:t>The lowest temperature ever recorded on the Earth’s surface was −89.2 °C at Vostok station on 21 July 1983.</a:t>
            </a:r>
          </a:p>
          <a:p>
            <a:endParaRPr lang="en-US" sz="17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91EDB2-9FD8-4A74-BD1E-EC0F3B183A88}"/>
              </a:ext>
            </a:extLst>
          </p:cNvPr>
          <p:cNvSpPr txBox="1"/>
          <p:nvPr/>
        </p:nvSpPr>
        <p:spPr>
          <a:xfrm>
            <a:off x="9865722" y="6657945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southafricatoday.net/environment/game-changer-antarctic-ice-melt-related-to-tropical-weather-shifts-stud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6437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4324"/>
    </mc:Choice>
    <mc:Fallback xmlns="">
      <p:transition spd="slow" advTm="3432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9EAB03-980D-47AC-83D0-89BB8619D8D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91" r="22715" b="6700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07D2E-6862-4470-BF1F-8D0C8C651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What lives there?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EBC904D-4539-441D-BB9E-25A8AD72A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 fontScale="70000" lnSpcReduction="20000"/>
          </a:bodyPr>
          <a:lstStyle/>
          <a:p>
            <a:endParaRPr lang="en-GB" b="1" dirty="0"/>
          </a:p>
          <a:p>
            <a:r>
              <a:rPr lang="en-GB" dirty="0"/>
              <a:t>Albatross. </a:t>
            </a:r>
          </a:p>
          <a:p>
            <a:r>
              <a:rPr lang="en-GB" dirty="0"/>
              <a:t>Bugs. Antarctica's only true land predators fall solidly under the "creepy-crawly" category.</a:t>
            </a:r>
          </a:p>
          <a:p>
            <a:r>
              <a:rPr lang="en-GB" dirty="0"/>
              <a:t>Orcas. </a:t>
            </a:r>
          </a:p>
          <a:p>
            <a:r>
              <a:rPr lang="en-GB" dirty="0"/>
              <a:t>Leopard seal. </a:t>
            </a:r>
          </a:p>
          <a:p>
            <a:r>
              <a:rPr lang="en-GB" dirty="0"/>
              <a:t>Blue whales. </a:t>
            </a:r>
          </a:p>
          <a:p>
            <a:r>
              <a:rPr lang="en-GB" sz="2900" dirty="0"/>
              <a:t>Penguins</a:t>
            </a:r>
            <a:r>
              <a:rPr lang="en-GB" sz="3100" dirty="0"/>
              <a:t> 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804111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8547"/>
    </mc:Choice>
    <mc:Fallback xmlns="">
      <p:transition spd="slow" advTm="854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A picture containing sky, snow, outdoor, day&#10;&#10;Description automatically generated">
            <a:extLst>
              <a:ext uri="{FF2B5EF4-FFF2-40B4-BE49-F238E27FC236}">
                <a16:creationId xmlns:a16="http://schemas.microsoft.com/office/drawing/2014/main" id="{0DA9ACDE-812C-4A3F-BDE6-BAA01FD2D0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573" r="9090" b="4815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C16794-05EE-4B09-ADA2-D30D502AC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400"/>
              <a:t>Who was the first person to explore it successfully?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5DE6EB5B-CEEE-4CEC-97DD-0C9CAA867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144" cy="3207258"/>
          </a:xfrm>
        </p:spPr>
        <p:txBody>
          <a:bodyPr anchor="t">
            <a:normAutofit fontScale="62500" lnSpcReduction="2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Roald Amundsen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 </a:t>
            </a:r>
            <a:r>
              <a:rPr lang="en-GB" b="1" dirty="0"/>
              <a:t>first person</a:t>
            </a:r>
            <a:r>
              <a:rPr lang="en-GB" dirty="0"/>
              <a:t> to reach the </a:t>
            </a:r>
            <a:r>
              <a:rPr lang="en-GB" b="1" dirty="0"/>
              <a:t>South Pole</a:t>
            </a:r>
            <a:r>
              <a:rPr lang="en-GB" dirty="0"/>
              <a:t> was Norwegian </a:t>
            </a:r>
            <a:r>
              <a:rPr lang="en-GB" b="1" dirty="0"/>
              <a:t>explorer</a:t>
            </a:r>
            <a:r>
              <a:rPr lang="en-GB" dirty="0"/>
              <a:t> Roald Amundsen, said Ross MacPhee, a curator in the American Museum of Natural History in New York and author of Race To the End: Amundsen, Scott, and the Attainment of the </a:t>
            </a:r>
            <a:r>
              <a:rPr lang="en-GB" b="1" dirty="0"/>
              <a:t>South Pole</a:t>
            </a:r>
            <a:endParaRPr lang="en-US" sz="17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DADD41-10AB-4C13-AF64-2CE789E0469B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m.wikipedia.org/wiki/Military_activity_in_the_Antarctic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720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47"/>
    </mc:Choice>
    <mc:Fallback xmlns="">
      <p:transition spd="slow" advTm="4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362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The Antarctic</vt:lpstr>
      <vt:lpstr>Where is it?</vt:lpstr>
      <vt:lpstr>What is it?</vt:lpstr>
      <vt:lpstr>What is the weather like?</vt:lpstr>
      <vt:lpstr>What lives there?</vt:lpstr>
      <vt:lpstr>Who was the first person to explore it successfully?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Antarctic</dc:title>
  <dc:creator>Clare Snell</dc:creator>
  <cp:lastModifiedBy>Hayley Excell</cp:lastModifiedBy>
  <cp:revision>4</cp:revision>
  <dcterms:created xsi:type="dcterms:W3CDTF">2021-02-26T10:18:00Z</dcterms:created>
  <dcterms:modified xsi:type="dcterms:W3CDTF">2021-03-01T15:57:38Z</dcterms:modified>
</cp:coreProperties>
</file>