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73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466B3A-BC03-A7AF-8EE9-5E72019F0D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FAFD85-FEB5-60A7-A40C-BD297AB122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9F8621-5B49-060F-A740-15411DED6C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A1681-5E73-4FCA-A4D6-87D7C6595FA9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97D45B-69D9-7772-EC85-8AD5C4894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C699AE-3563-B92D-625B-4273A0FCA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F988E-F593-494C-8366-0C13B96F03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17384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ECFCB9-9779-581B-2A6F-DECAF196E7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5D6BFD-1DBF-1988-0B1D-27176FDA35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B2C67B-9034-460B-F23E-5B25101A3C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A1681-5E73-4FCA-A4D6-87D7C6595FA9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EF655C-CB28-00C2-BAF1-38B7D3E423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B87933-D7F8-4C90-BABB-B961DFA469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F988E-F593-494C-8366-0C13B96F03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93405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B5E100-6F8E-3844-8D9E-BBCE89508E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7E3AC5-356E-3277-E1ED-B8E8D14D68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8A43AE-2913-6794-9D61-5D81919651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A1681-5E73-4FCA-A4D6-87D7C6595FA9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F29DCC-790D-C2E1-E1CC-B827920176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2937BE-609D-E173-5FB1-819C6D30E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F988E-F593-494C-8366-0C13B96F03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56059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009A1E-716A-1395-CC1D-5FC52E8F72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CDD0B1-4557-622D-9B41-AE1324B0D3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3E1C56-AEA5-55A9-31E5-7B4E2007A1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16304D-F64D-B121-EE4D-B55ED240E9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A1681-5E73-4FCA-A4D6-87D7C6595FA9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5F5071-BD1C-0184-C31B-B66DB7AF2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8C02C1-3B61-5C97-A078-FD8C64E7C1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F988E-F593-494C-8366-0C13B96F03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1886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C2660D-2BA1-280E-8AF6-AE9F2EDFF4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A12B62-FE6F-7151-366B-CC431A27EC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19CE8DC-6EC3-AA80-5865-5246D2517F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AE8910-99ED-63A7-5553-0B970ACB9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089C091-05A2-9B6D-8740-4DCD43A449D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DD144ED-FC0F-7F02-1316-1769E57665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A1681-5E73-4FCA-A4D6-87D7C6595FA9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D34870-D2A8-3368-DEF9-DCA070E125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D124AB6-4329-64AC-D42B-2EB1DE201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F988E-F593-494C-8366-0C13B96F03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2954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0BA5A3-A1A9-E33A-E68F-2307867CA6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89BF0DB-D8DA-B6FB-62A9-4E10F1BAEC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A1681-5E73-4FCA-A4D6-87D7C6595FA9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A75B70A-FDC9-8983-1119-D8D85DF9F5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54850D8-0F73-1361-8397-A384812756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F988E-F593-494C-8366-0C13B96F03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61189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A3887C-422C-4165-443B-AEED8FB975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A1681-5E73-4FCA-A4D6-87D7C6595FA9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A37C0E6-A58D-5FB1-0DCB-B41321290D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DC3C02-1BE7-9643-8595-F7701EB45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F988E-F593-494C-8366-0C13B96F03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27409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32347B-33BA-4E8E-B16D-420EED9865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56594E-E774-4351-B785-01D8934660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491259-32B7-12A9-435A-8468D8F7F8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E63910-7D11-0A24-F39A-AA841F7E73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A1681-5E73-4FCA-A4D6-87D7C6595FA9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C5D3C3-D11F-C6CD-8B83-A4B9D729F0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2987EA-5152-683C-4D3A-E319201027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F988E-F593-494C-8366-0C13B96F03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61607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D115D-D40F-418E-1C98-7E058EB2CA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D9E94CC-2C2F-B104-1E13-279DAC09F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9E947F-BEF5-E844-BE09-0139740E8C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E48E01-41BF-A27E-B9D7-64ACA3C117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A1681-5E73-4FCA-A4D6-87D7C6595FA9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B389DD-19F3-E435-4B34-84D6DC93DB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D62803-DAD5-E488-B448-C2E39C6373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F988E-F593-494C-8366-0C13B96F03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7487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E41160-A6C6-CDFF-AF6F-B5B8F4CC44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332BA4D-DF5F-55F4-9A1C-B1E56F53D04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E1EBC2-2D17-E299-1FA2-F8A9BFAED8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A1681-5E73-4FCA-A4D6-87D7C6595FA9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4819F2-9A02-8118-7F35-B5EC0A9F67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2C8874-B014-A923-CF74-448210370A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F988E-F593-494C-8366-0C13B96F03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84629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BE34EB6-EBA5-D9F8-2086-C0943563F39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81F1428-7CB6-DEC3-7DAB-4192941E5F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167F4D-4790-E04F-F91C-452079B49B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A1681-5E73-4FCA-A4D6-87D7C6595FA9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DE13EF-B1F1-A83E-5972-412EBB2ED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1B5DBD-EFB8-65AC-BCFD-F2D3D5FCC2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F988E-F593-494C-8366-0C13B96F03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52028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F55135F-F078-7AD7-6D57-D82CB6B4B5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FCD27C-D727-CB98-DE8A-CAFD5B6888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AC5572-1337-0B22-EDAD-3211E0DA9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4A1681-5E73-4FCA-A4D6-87D7C6595FA9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BDFE87-9955-0E3E-6156-E19D7871113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C6E0F4-3987-9349-BC84-204555B609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DF988E-F593-494C-8366-0C13B96F03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6857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E64781F-8B20-DE8C-A02A-156AA369AE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4361" y="543024"/>
            <a:ext cx="8643278" cy="5771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7589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69707A5-22C6-BA5B-9224-8671B27D8A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425" y="580951"/>
            <a:ext cx="5743575" cy="44862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D66C6C7-3A78-CEF9-D01C-301FFB8A17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4000" y="461888"/>
            <a:ext cx="4791075" cy="236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8495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36D9974-C7C0-1BAD-27AF-4C1F167AE1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4004" y="801954"/>
            <a:ext cx="4991100" cy="36385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605456F-B465-424F-815C-95E7F9BB82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5" y="949591"/>
            <a:ext cx="5381625" cy="3343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2460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0</Words>
  <Application>Microsoft Office PowerPoint</Application>
  <PresentationFormat>Widescreen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WALKER</dc:creator>
  <cp:lastModifiedBy>Hayley Excell</cp:lastModifiedBy>
  <cp:revision>2</cp:revision>
  <cp:lastPrinted>2023-04-27T07:38:53Z</cp:lastPrinted>
  <dcterms:created xsi:type="dcterms:W3CDTF">2023-04-27T07:12:16Z</dcterms:created>
  <dcterms:modified xsi:type="dcterms:W3CDTF">2024-10-11T09:50:05Z</dcterms:modified>
</cp:coreProperties>
</file>