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83"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4DF3C-07D8-452E-B024-14BE704F28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C73E0F-8A1F-46C8-9CD1-FEB1AADDE2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C129EF-D300-4478-AE24-CD879260B5F1}"/>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5" name="Footer Placeholder 4">
            <a:extLst>
              <a:ext uri="{FF2B5EF4-FFF2-40B4-BE49-F238E27FC236}">
                <a16:creationId xmlns:a16="http://schemas.microsoft.com/office/drawing/2014/main" id="{9E819B12-5F14-46FC-BE73-BB3239FD6E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547667-082E-4E1A-80FD-62896D9E03E7}"/>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3446384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9446E-2092-4C79-80BF-E92A6DED9C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05C77-7CF2-4569-8A8C-473867BDDB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224F37-93EE-46AA-966C-002AA6B896EF}"/>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5" name="Footer Placeholder 4">
            <a:extLst>
              <a:ext uri="{FF2B5EF4-FFF2-40B4-BE49-F238E27FC236}">
                <a16:creationId xmlns:a16="http://schemas.microsoft.com/office/drawing/2014/main" id="{D7D9FE9E-B827-4ED4-B21E-7D16A24A11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23FB8C-63E1-42A8-B9F2-74C0243BE854}"/>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1840184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88965-A7CB-460F-820A-05DBA65A25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026ADC7-3214-4203-88C7-6D1D0AA689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3B89C95-7D1E-4B30-8518-3A8352FE95BB}"/>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5" name="Footer Placeholder 4">
            <a:extLst>
              <a:ext uri="{FF2B5EF4-FFF2-40B4-BE49-F238E27FC236}">
                <a16:creationId xmlns:a16="http://schemas.microsoft.com/office/drawing/2014/main" id="{0F623020-261C-4A5C-B4A7-2BA0CDE796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09B995-9910-4BF9-9899-A4979EE0BCBA}"/>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3768320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7B8CD-1F7B-4626-BCCA-E5E159F4671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C26BC5-0157-4DA1-BAAD-18F2486DAA6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AEF6168-ADA3-4531-8AFE-16BD3EBB65D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79049E9-5468-4BED-B52F-B057942A8619}"/>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6" name="Footer Placeholder 5">
            <a:extLst>
              <a:ext uri="{FF2B5EF4-FFF2-40B4-BE49-F238E27FC236}">
                <a16:creationId xmlns:a16="http://schemas.microsoft.com/office/drawing/2014/main" id="{7427E6F4-489B-46EA-B879-D9506B736D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F907F8-8274-4AF6-B75A-D0BF040FE157}"/>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3179310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BFDCF-A2F4-4593-84AC-48EDD262D5F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5CFE2B-B8FB-44DF-B2B4-B5EB2D20B1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4F7392-9ECA-41E0-9687-736D7E2F36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8A5B121-1F90-4B66-9D41-1AE1DE5207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622B98-1708-4696-9D0B-BB14FE0EAF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48EC84B-FDF0-41F0-B6F7-3523E9CF3706}"/>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8" name="Footer Placeholder 7">
            <a:extLst>
              <a:ext uri="{FF2B5EF4-FFF2-40B4-BE49-F238E27FC236}">
                <a16:creationId xmlns:a16="http://schemas.microsoft.com/office/drawing/2014/main" id="{96056F5C-DB55-419F-BCF4-0583E25441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4260D30-CC06-4A32-B126-7EC88BE782E8}"/>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1196286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57046-0448-4719-AB89-51F52FDA22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14F79B-0841-4EB8-A24B-48025AD4C48F}"/>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4" name="Footer Placeholder 3">
            <a:extLst>
              <a:ext uri="{FF2B5EF4-FFF2-40B4-BE49-F238E27FC236}">
                <a16:creationId xmlns:a16="http://schemas.microsoft.com/office/drawing/2014/main" id="{1C5A90DF-957C-4BA9-BCFC-0E3CA1B0FA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0BC81B-2E40-4369-8331-168227D9F97B}"/>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2738452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F3836F-04C1-454C-9874-523C2AF17D4B}"/>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3" name="Footer Placeholder 2">
            <a:extLst>
              <a:ext uri="{FF2B5EF4-FFF2-40B4-BE49-F238E27FC236}">
                <a16:creationId xmlns:a16="http://schemas.microsoft.com/office/drawing/2014/main" id="{88A0F3A0-50EA-44D3-9969-9B66F087A5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669F36-5952-4769-92B5-B0348A1EC050}"/>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3614552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05387-49D6-4E93-8C39-B20C2EB91C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D336FDA-ADCD-4500-A19E-106F42626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17E5CA1-956C-4FF3-B443-43F231338B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B69448-4237-4166-8E35-B6760748A81A}"/>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6" name="Footer Placeholder 5">
            <a:extLst>
              <a:ext uri="{FF2B5EF4-FFF2-40B4-BE49-F238E27FC236}">
                <a16:creationId xmlns:a16="http://schemas.microsoft.com/office/drawing/2014/main" id="{BCA06591-F45B-4090-84FD-6033786ACF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B23AC2-E832-402A-97FE-BBB2842B9843}"/>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594951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79D11-1C18-4F7B-B76B-DDB772647A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015B670-0EE5-45F4-B0F2-DBD4540CF4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5E8247-A99D-4AB5-9BAF-76086D48A2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EB81B5-D8A4-4E22-B408-358F9B1D863F}"/>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6" name="Footer Placeholder 5">
            <a:extLst>
              <a:ext uri="{FF2B5EF4-FFF2-40B4-BE49-F238E27FC236}">
                <a16:creationId xmlns:a16="http://schemas.microsoft.com/office/drawing/2014/main" id="{463125AE-8CA5-4FBE-950D-67CCC8451C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A74EBF-5C77-4CE2-BCE2-33189ECCAF51}"/>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249298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B7EDD-5C1A-4239-AFD7-25FDC9E454E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7D6832-DCE3-4A7A-B481-8AFB0B65EF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064F7C-341A-458F-93FF-B851EA8E6463}"/>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5" name="Footer Placeholder 4">
            <a:extLst>
              <a:ext uri="{FF2B5EF4-FFF2-40B4-BE49-F238E27FC236}">
                <a16:creationId xmlns:a16="http://schemas.microsoft.com/office/drawing/2014/main" id="{60E72FB1-2FF4-462C-B8FC-B94F2FB76D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842064-E459-454D-814B-499B6DF84E27}"/>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3990413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845C42-AD99-446C-B21C-A9699780BB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0AB7C1-2624-49E2-9838-C2FDF39090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6D49FB-CF1A-4595-BCDD-48F643B86988}"/>
              </a:ext>
            </a:extLst>
          </p:cNvPr>
          <p:cNvSpPr>
            <a:spLocks noGrp="1"/>
          </p:cNvSpPr>
          <p:nvPr>
            <p:ph type="dt" sz="half" idx="10"/>
          </p:nvPr>
        </p:nvSpPr>
        <p:spPr/>
        <p:txBody>
          <a:bodyPr/>
          <a:lstStyle/>
          <a:p>
            <a:fld id="{4A382844-59A9-4962-B8FA-4D17AA46324D}" type="datetimeFigureOut">
              <a:rPr lang="en-GB" smtClean="0"/>
              <a:t>08/01/2021</a:t>
            </a:fld>
            <a:endParaRPr lang="en-GB"/>
          </a:p>
        </p:txBody>
      </p:sp>
      <p:sp>
        <p:nvSpPr>
          <p:cNvPr id="5" name="Footer Placeholder 4">
            <a:extLst>
              <a:ext uri="{FF2B5EF4-FFF2-40B4-BE49-F238E27FC236}">
                <a16:creationId xmlns:a16="http://schemas.microsoft.com/office/drawing/2014/main" id="{7B009112-0908-4FEC-B570-A230BCA249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FA9159-75D1-4191-AA11-CE98F36F24D3}"/>
              </a:ext>
            </a:extLst>
          </p:cNvPr>
          <p:cNvSpPr>
            <a:spLocks noGrp="1"/>
          </p:cNvSpPr>
          <p:nvPr>
            <p:ph type="sldNum" sz="quarter" idx="12"/>
          </p:nvPr>
        </p:nvSpPr>
        <p:spPr/>
        <p:txBody>
          <a:bodyPr/>
          <a:lstStyle/>
          <a:p>
            <a:fld id="{592ADB03-AE8A-4923-963A-ADE3EA021111}" type="slidenum">
              <a:rPr lang="en-GB" smtClean="0"/>
              <a:t>‹#›</a:t>
            </a:fld>
            <a:endParaRPr lang="en-GB"/>
          </a:p>
        </p:txBody>
      </p:sp>
    </p:spTree>
    <p:extLst>
      <p:ext uri="{BB962C8B-B14F-4D97-AF65-F5344CB8AC3E}">
        <p14:creationId xmlns:p14="http://schemas.microsoft.com/office/powerpoint/2010/main" val="707470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CCA229-E5F5-4202-8571-2CB6E5461E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665955-22A9-493C-8CED-E3FC3DCDD8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8E84C9-9E09-4622-B053-FBE392BD18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382844-59A9-4962-B8FA-4D17AA46324D}" type="datetimeFigureOut">
              <a:rPr lang="en-GB" smtClean="0"/>
              <a:t>08/01/2021</a:t>
            </a:fld>
            <a:endParaRPr lang="en-GB"/>
          </a:p>
        </p:txBody>
      </p:sp>
      <p:sp>
        <p:nvSpPr>
          <p:cNvPr id="5" name="Footer Placeholder 4">
            <a:extLst>
              <a:ext uri="{FF2B5EF4-FFF2-40B4-BE49-F238E27FC236}">
                <a16:creationId xmlns:a16="http://schemas.microsoft.com/office/drawing/2014/main" id="{F1D5A04D-9C9A-4255-A095-015A6BC707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7AAB192-692C-4A59-ACE8-AF56FB5DC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2ADB03-AE8A-4923-963A-ADE3EA021111}" type="slidenum">
              <a:rPr lang="en-GB" smtClean="0"/>
              <a:t>‹#›</a:t>
            </a:fld>
            <a:endParaRPr lang="en-GB"/>
          </a:p>
        </p:txBody>
      </p:sp>
    </p:spTree>
    <p:extLst>
      <p:ext uri="{BB962C8B-B14F-4D97-AF65-F5344CB8AC3E}">
        <p14:creationId xmlns:p14="http://schemas.microsoft.com/office/powerpoint/2010/main" val="4257384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08AB29-B5A6-479E-8FD7-CF8ED9A638CE}"/>
              </a:ext>
            </a:extLst>
          </p:cNvPr>
          <p:cNvPicPr>
            <a:picLocks noChangeAspect="1"/>
          </p:cNvPicPr>
          <p:nvPr/>
        </p:nvPicPr>
        <p:blipFill>
          <a:blip r:embed="rId2"/>
          <a:stretch>
            <a:fillRect/>
          </a:stretch>
        </p:blipFill>
        <p:spPr>
          <a:xfrm>
            <a:off x="481305" y="1218128"/>
            <a:ext cx="8015581" cy="4567077"/>
          </a:xfrm>
          <a:prstGeom prst="rect">
            <a:avLst/>
          </a:prstGeom>
        </p:spPr>
      </p:pic>
      <p:sp>
        <p:nvSpPr>
          <p:cNvPr id="4" name="Title 3">
            <a:extLst>
              <a:ext uri="{FF2B5EF4-FFF2-40B4-BE49-F238E27FC236}">
                <a16:creationId xmlns:a16="http://schemas.microsoft.com/office/drawing/2014/main" id="{C51D2498-802B-40C2-A3C7-069D80F5813A}"/>
              </a:ext>
            </a:extLst>
          </p:cNvPr>
          <p:cNvSpPr>
            <a:spLocks noGrp="1"/>
          </p:cNvSpPr>
          <p:nvPr>
            <p:ph type="title"/>
          </p:nvPr>
        </p:nvSpPr>
        <p:spPr>
          <a:xfrm>
            <a:off x="481305" y="0"/>
            <a:ext cx="10515600" cy="1325563"/>
          </a:xfrm>
        </p:spPr>
        <p:txBody>
          <a:bodyPr>
            <a:normAutofit/>
          </a:bodyPr>
          <a:lstStyle/>
          <a:p>
            <a:r>
              <a:rPr lang="en-GB" sz="1600" b="1" u="sng" dirty="0"/>
              <a:t>Monday 11</a:t>
            </a:r>
            <a:r>
              <a:rPr lang="en-GB" sz="1600" b="1" u="sng" baseline="30000" dirty="0"/>
              <a:t>th</a:t>
            </a:r>
            <a:r>
              <a:rPr lang="en-GB" sz="1600" b="1" u="sng" dirty="0"/>
              <a:t> January </a:t>
            </a:r>
            <a:br>
              <a:rPr lang="en-GB" sz="1600" b="1" u="sng" dirty="0"/>
            </a:br>
            <a:r>
              <a:rPr lang="en-GB" sz="1600" b="1" u="sng" dirty="0"/>
              <a:t>Oak Academy Lesson 2 Activity 1</a:t>
            </a:r>
          </a:p>
        </p:txBody>
      </p:sp>
    </p:spTree>
    <p:extLst>
      <p:ext uri="{BB962C8B-B14F-4D97-AF65-F5344CB8AC3E}">
        <p14:creationId xmlns:p14="http://schemas.microsoft.com/office/powerpoint/2010/main" val="1298397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9567C90-29F7-4340-B7CD-ED2BCC93BFDB}"/>
              </a:ext>
            </a:extLst>
          </p:cNvPr>
          <p:cNvPicPr>
            <a:picLocks noChangeAspect="1"/>
          </p:cNvPicPr>
          <p:nvPr/>
        </p:nvPicPr>
        <p:blipFill>
          <a:blip r:embed="rId2"/>
          <a:stretch>
            <a:fillRect/>
          </a:stretch>
        </p:blipFill>
        <p:spPr>
          <a:xfrm>
            <a:off x="780785" y="1335648"/>
            <a:ext cx="6944694" cy="3877216"/>
          </a:xfrm>
          <a:prstGeom prst="rect">
            <a:avLst/>
          </a:prstGeom>
        </p:spPr>
      </p:pic>
      <p:sp>
        <p:nvSpPr>
          <p:cNvPr id="8" name="TextBox 7">
            <a:extLst>
              <a:ext uri="{FF2B5EF4-FFF2-40B4-BE49-F238E27FC236}">
                <a16:creationId xmlns:a16="http://schemas.microsoft.com/office/drawing/2014/main" id="{6C7141D8-5F89-4C8C-8928-E03E230677FD}"/>
              </a:ext>
            </a:extLst>
          </p:cNvPr>
          <p:cNvSpPr txBox="1"/>
          <p:nvPr/>
        </p:nvSpPr>
        <p:spPr>
          <a:xfrm>
            <a:off x="604911" y="323557"/>
            <a:ext cx="3573194" cy="923330"/>
          </a:xfrm>
          <a:prstGeom prst="rect">
            <a:avLst/>
          </a:prstGeom>
          <a:noFill/>
        </p:spPr>
        <p:txBody>
          <a:bodyPr wrap="square" rtlCol="0">
            <a:spAutoFit/>
          </a:bodyPr>
          <a:lstStyle/>
          <a:p>
            <a:r>
              <a:rPr lang="en-GB" b="1" u="sng" dirty="0"/>
              <a:t>Tuesday 12</a:t>
            </a:r>
            <a:r>
              <a:rPr lang="en-GB" b="1" u="sng" baseline="30000" dirty="0"/>
              <a:t>th</a:t>
            </a:r>
            <a:r>
              <a:rPr lang="en-GB" b="1" u="sng" dirty="0"/>
              <a:t> January</a:t>
            </a:r>
          </a:p>
          <a:p>
            <a:endParaRPr lang="en-GB" b="1" u="sng" dirty="0"/>
          </a:p>
          <a:p>
            <a:r>
              <a:rPr lang="en-GB" b="1" u="sng" dirty="0"/>
              <a:t>Oak Academy Activity</a:t>
            </a:r>
          </a:p>
        </p:txBody>
      </p:sp>
    </p:spTree>
    <p:extLst>
      <p:ext uri="{BB962C8B-B14F-4D97-AF65-F5344CB8AC3E}">
        <p14:creationId xmlns:p14="http://schemas.microsoft.com/office/powerpoint/2010/main" val="15096625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16</Words>
  <Application>Microsoft Office PowerPoint</Application>
  <PresentationFormat>Widescreen</PresentationFormat>
  <Paragraphs>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Monday 11th January  Oak Academy Lesson 2 Activity 1</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Draw or write some notes which describes the dream you have for  yourself when you grow up.   This can include what hobbies you might have, what you might be able to do that you are not allowed to do at the moment, or it could be to gain a particular job/ profession.</dc:title>
  <dc:creator>Hayley Excell</dc:creator>
  <cp:lastModifiedBy>Hayley Excell</cp:lastModifiedBy>
  <cp:revision>7</cp:revision>
  <dcterms:created xsi:type="dcterms:W3CDTF">2021-01-08T11:12:04Z</dcterms:created>
  <dcterms:modified xsi:type="dcterms:W3CDTF">2021-01-08T19:33:23Z</dcterms:modified>
</cp:coreProperties>
</file>