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59" r:id="rId5"/>
    <p:sldId id="260" r:id="rId6"/>
    <p:sldId id="261" r:id="rId7"/>
    <p:sldId id="262" r:id="rId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029" autoAdjust="0"/>
    <p:restoredTop sz="94660"/>
  </p:normalViewPr>
  <p:slideViewPr>
    <p:cSldViewPr snapToGrid="0">
      <p:cViewPr varScale="1">
        <p:scale>
          <a:sx n="72" d="100"/>
          <a:sy n="72" d="100"/>
        </p:scale>
        <p:origin x="618"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1/31/2021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1/31/2021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1/31/2021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B712588-04B1-427B-82EE-E8DB90309F08}" type="datetimeFigureOut">
              <a:rPr lang="en-US" dirty="0"/>
              <a:t>1/31/2021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FF9F0C5-380F-41C2-899A-BAC0F0927E16}"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1/31/2021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1/31/2021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1/31/2021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2A54C80-263E-416B-A8E0-580EDEADCBDC}" type="datetimeFigureOut">
              <a:rPr lang="en-US" dirty="0"/>
              <a:t>1/31/2021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1/31/2021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1/31/2021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1/31/2021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1/31/2021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1/31/2021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1/31/2021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dirty="0"/>
              <a:t>1/31/2021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1/31/2021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1/31/2021</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65" r:id="rId4"/>
    <p:sldLayoutId id="2147483653" r:id="rId5"/>
    <p:sldLayoutId id="2147483654" r:id="rId6"/>
    <p:sldLayoutId id="2147483655" r:id="rId7"/>
    <p:sldLayoutId id="2147483666" r:id="rId8"/>
    <p:sldLayoutId id="2147483657" r:id="rId9"/>
    <p:sldLayoutId id="2147483660" r:id="rId10"/>
    <p:sldLayoutId id="2147483661" r:id="rId11"/>
    <p:sldLayoutId id="2147483662" r:id="rId12"/>
    <p:sldLayoutId id="2147483663" r:id="rId13"/>
    <p:sldLayoutId id="2147483664" r:id="rId14"/>
    <p:sldLayoutId id="2147483667" r:id="rId15"/>
    <p:sldLayoutId id="2147483659"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m4a"/><Relationship Id="rId1" Type="http://schemas.microsoft.com/office/2007/relationships/media" Target="../media/media1.m4a"/><Relationship Id="rId4" Type="http://schemas.openxmlformats.org/officeDocument/2006/relationships/image" Target="../media/image1.pn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m4a"/><Relationship Id="rId1" Type="http://schemas.microsoft.com/office/2007/relationships/media" Target="../media/media2.m4a"/><Relationship Id="rId4" Type="http://schemas.openxmlformats.org/officeDocument/2006/relationships/image" Target="../media/image1.pn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m4a"/><Relationship Id="rId1" Type="http://schemas.microsoft.com/office/2007/relationships/media" Target="../media/media3.m4a"/><Relationship Id="rId4" Type="http://schemas.openxmlformats.org/officeDocument/2006/relationships/image" Target="../media/image1.pn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1.png"/><Relationship Id="rId2" Type="http://schemas.openxmlformats.org/officeDocument/2006/relationships/audio" Target="../media/media4.m4a"/><Relationship Id="rId1" Type="http://schemas.microsoft.com/office/2007/relationships/media" Target="../media/media4.m4a"/><Relationship Id="rId6" Type="http://schemas.openxmlformats.org/officeDocument/2006/relationships/hyperlink" Target="https://www.wise-geek.com/what-is-ramadhan.htm" TargetMode="External"/><Relationship Id="rId5" Type="http://schemas.openxmlformats.org/officeDocument/2006/relationships/hyperlink" Target="https://www.wisegeek.com/what-is-henna.htm" TargetMode="External"/><Relationship Id="rId4" Type="http://schemas.openxmlformats.org/officeDocument/2006/relationships/hyperlink" Target="https://www.wise-geek.com/what-are-mehndi.htm" TargetMode="Externa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5.m4a"/><Relationship Id="rId1" Type="http://schemas.microsoft.com/office/2007/relationships/media" Target="../media/media5.m4a"/><Relationship Id="rId4" Type="http://schemas.openxmlformats.org/officeDocument/2006/relationships/image" Target="../media/image1.pn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6.m4a"/><Relationship Id="rId1" Type="http://schemas.microsoft.com/office/2007/relationships/media" Target="../media/media6.m4a"/><Relationship Id="rId4"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pPr algn="ctr"/>
            <a:r>
              <a:rPr lang="en-GB" dirty="0"/>
              <a:t>Year 6 – Term 3 R.E.</a:t>
            </a:r>
            <a:br>
              <a:rPr lang="en-GB" dirty="0"/>
            </a:br>
            <a:r>
              <a:rPr lang="en-GB" dirty="0"/>
              <a:t>Islam – Week 5</a:t>
            </a:r>
          </a:p>
        </p:txBody>
      </p:sp>
    </p:spTree>
    <p:extLst>
      <p:ext uri="{BB962C8B-B14F-4D97-AF65-F5344CB8AC3E}">
        <p14:creationId xmlns:p14="http://schemas.microsoft.com/office/powerpoint/2010/main" val="372117574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4400" dirty="0"/>
              <a:t>Hello Ash Class</a:t>
            </a:r>
          </a:p>
        </p:txBody>
      </p:sp>
      <p:sp>
        <p:nvSpPr>
          <p:cNvPr id="3" name="Content Placeholder 2"/>
          <p:cNvSpPr>
            <a:spLocks noGrp="1"/>
          </p:cNvSpPr>
          <p:nvPr>
            <p:ph idx="1"/>
          </p:nvPr>
        </p:nvSpPr>
        <p:spPr/>
        <p:txBody>
          <a:bodyPr>
            <a:normAutofit/>
          </a:bodyPr>
          <a:lstStyle/>
          <a:p>
            <a:pPr marL="0" indent="0" algn="ctr">
              <a:buNone/>
            </a:pPr>
            <a:r>
              <a:rPr lang="en-GB" sz="2800" dirty="0"/>
              <a:t>We are nearly at the end of term 3.</a:t>
            </a:r>
          </a:p>
          <a:p>
            <a:pPr marL="0" indent="0" algn="ctr">
              <a:buNone/>
            </a:pPr>
            <a:r>
              <a:rPr lang="en-GB" sz="2800" dirty="0"/>
              <a:t>Although this term has been vey different, we have  all been impressed with how you have all adapted and been really enthusiastic about our online learning.</a:t>
            </a:r>
          </a:p>
        </p:txBody>
      </p:sp>
      <p:pic>
        <p:nvPicPr>
          <p:cNvPr id="4"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664402" y="5431762"/>
            <a:ext cx="609600" cy="609600"/>
          </a:xfrm>
          <a:prstGeom prst="rect">
            <a:avLst/>
          </a:prstGeom>
        </p:spPr>
      </p:pic>
    </p:spTree>
    <p:extLst>
      <p:ext uri="{BB962C8B-B14F-4D97-AF65-F5344CB8AC3E}">
        <p14:creationId xmlns:p14="http://schemas.microsoft.com/office/powerpoint/2010/main" val="12516411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7093"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77334" y="1128889"/>
            <a:ext cx="8596668" cy="4912473"/>
          </a:xfrm>
        </p:spPr>
        <p:txBody>
          <a:bodyPr>
            <a:normAutofit/>
          </a:bodyPr>
          <a:lstStyle/>
          <a:p>
            <a:pPr marL="0" indent="0">
              <a:buNone/>
            </a:pPr>
            <a:r>
              <a:rPr lang="en-GB" sz="2400" dirty="0"/>
              <a:t>Last week we look at the fourth pillar of Islam – Sawn.</a:t>
            </a:r>
          </a:p>
          <a:p>
            <a:pPr marL="0" indent="0">
              <a:buNone/>
            </a:pPr>
            <a:r>
              <a:rPr lang="en-GB" sz="2400" dirty="0"/>
              <a:t>You found out that this is when Muslims fast during Ramadan and then celebrate the end of Ramadan with a festival called Eid-</a:t>
            </a:r>
            <a:r>
              <a:rPr lang="en-GB" sz="2400" dirty="0" err="1"/>
              <a:t>ul</a:t>
            </a:r>
            <a:r>
              <a:rPr lang="en-GB" sz="2400" dirty="0"/>
              <a:t>-</a:t>
            </a:r>
            <a:r>
              <a:rPr lang="en-GB" sz="2400" dirty="0" err="1"/>
              <a:t>Fitr</a:t>
            </a:r>
            <a:r>
              <a:rPr lang="en-GB" sz="2400" dirty="0"/>
              <a:t>.</a:t>
            </a:r>
          </a:p>
          <a:p>
            <a:pPr marL="0" indent="0">
              <a:buNone/>
            </a:pPr>
            <a:r>
              <a:rPr lang="en-GB" sz="2400" dirty="0"/>
              <a:t>One of the activities the women and girls do at this festival is decorate their hands with henna.</a:t>
            </a:r>
          </a:p>
          <a:p>
            <a:pPr marL="0" indent="0">
              <a:buNone/>
            </a:pPr>
            <a:r>
              <a:rPr lang="en-GB" sz="2400" dirty="0"/>
              <a:t>So I thought this week you could do a piece of art and you can design your own henna hand patterns.</a:t>
            </a:r>
          </a:p>
        </p:txBody>
      </p:sp>
      <p:pic>
        <p:nvPicPr>
          <p:cNvPr id="4"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664402" y="5566954"/>
            <a:ext cx="609600" cy="609600"/>
          </a:xfrm>
          <a:prstGeom prst="rect">
            <a:avLst/>
          </a:prstGeom>
        </p:spPr>
      </p:pic>
    </p:spTree>
    <p:extLst>
      <p:ext uri="{BB962C8B-B14F-4D97-AF65-F5344CB8AC3E}">
        <p14:creationId xmlns:p14="http://schemas.microsoft.com/office/powerpoint/2010/main" val="9881628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3223"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599"/>
            <a:ext cx="8596668" cy="1550989"/>
          </a:xfrm>
        </p:spPr>
        <p:txBody>
          <a:bodyPr>
            <a:normAutofit fontScale="90000"/>
          </a:bodyPr>
          <a:lstStyle/>
          <a:p>
            <a:pPr algn="ctr"/>
            <a:r>
              <a:rPr lang="en-GB" dirty="0"/>
              <a:t>In your book or on a piece of paper, write the date and underline it. Miss a line and write the L.I.</a:t>
            </a:r>
          </a:p>
        </p:txBody>
      </p:sp>
      <p:sp>
        <p:nvSpPr>
          <p:cNvPr id="3" name="Content Placeholder 2"/>
          <p:cNvSpPr>
            <a:spLocks noGrp="1"/>
          </p:cNvSpPr>
          <p:nvPr>
            <p:ph idx="1"/>
          </p:nvPr>
        </p:nvSpPr>
        <p:spPr/>
        <p:txBody>
          <a:bodyPr/>
          <a:lstStyle/>
          <a:p>
            <a:pPr marL="0" indent="0" algn="r">
              <a:spcBef>
                <a:spcPts val="0"/>
              </a:spcBef>
              <a:buNone/>
            </a:pPr>
            <a:r>
              <a:rPr lang="en-GB" sz="2800" u="sng" dirty="0"/>
              <a:t>Thursday 4</a:t>
            </a:r>
            <a:r>
              <a:rPr lang="en-GB" sz="2800" u="sng" baseline="30000" dirty="0"/>
              <a:t>th</a:t>
            </a:r>
            <a:r>
              <a:rPr lang="en-GB" sz="2800" u="sng" dirty="0"/>
              <a:t> February 2021</a:t>
            </a:r>
          </a:p>
          <a:p>
            <a:pPr marL="0" indent="0" algn="r">
              <a:spcBef>
                <a:spcPts val="0"/>
              </a:spcBef>
              <a:buNone/>
            </a:pPr>
            <a:endParaRPr lang="en-GB" sz="2800" u="sng" dirty="0"/>
          </a:p>
          <a:p>
            <a:pPr marL="0" indent="0">
              <a:spcBef>
                <a:spcPts val="0"/>
              </a:spcBef>
              <a:buNone/>
            </a:pPr>
            <a:r>
              <a:rPr lang="en-GB" sz="2800" dirty="0"/>
              <a:t>L.I. – To know why Muslim women and girls decorate their hands with </a:t>
            </a:r>
            <a:r>
              <a:rPr lang="en-GB" sz="2800" dirty="0" err="1"/>
              <a:t>mehendi</a:t>
            </a:r>
            <a:r>
              <a:rPr lang="en-GB" sz="2800" dirty="0"/>
              <a:t> patterns at Eid. </a:t>
            </a:r>
          </a:p>
          <a:p>
            <a:pPr marL="0" indent="0">
              <a:buNone/>
            </a:pPr>
            <a:r>
              <a:rPr lang="en-GB" sz="2800" dirty="0"/>
              <a:t>I can give reasons why women and girls decorate their hands at Eid-</a:t>
            </a:r>
            <a:r>
              <a:rPr lang="en-GB" sz="2800" dirty="0" err="1"/>
              <a:t>ul</a:t>
            </a:r>
            <a:r>
              <a:rPr lang="en-GB" sz="2800" dirty="0"/>
              <a:t>-</a:t>
            </a:r>
            <a:r>
              <a:rPr lang="en-GB" sz="2800" dirty="0" err="1"/>
              <a:t>Fitr</a:t>
            </a:r>
            <a:r>
              <a:rPr lang="en-GB" sz="2800" dirty="0"/>
              <a:t>.</a:t>
            </a:r>
          </a:p>
          <a:p>
            <a:pPr marL="0" indent="0">
              <a:buNone/>
            </a:pPr>
            <a:r>
              <a:rPr lang="en-GB" sz="2800" dirty="0"/>
              <a:t>I can design my own </a:t>
            </a:r>
            <a:r>
              <a:rPr lang="en-GB" sz="2800" dirty="0" err="1"/>
              <a:t>mehendi</a:t>
            </a:r>
            <a:r>
              <a:rPr lang="en-GB" sz="2800" dirty="0"/>
              <a:t> pattern.</a:t>
            </a:r>
          </a:p>
        </p:txBody>
      </p:sp>
      <p:pic>
        <p:nvPicPr>
          <p:cNvPr id="4"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969202" y="5736562"/>
            <a:ext cx="609600" cy="609600"/>
          </a:xfrm>
          <a:prstGeom prst="rect">
            <a:avLst/>
          </a:prstGeom>
        </p:spPr>
      </p:pic>
    </p:spTree>
    <p:extLst>
      <p:ext uri="{BB962C8B-B14F-4D97-AF65-F5344CB8AC3E}">
        <p14:creationId xmlns:p14="http://schemas.microsoft.com/office/powerpoint/2010/main" val="31213756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7759"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77334" y="783771"/>
            <a:ext cx="8596668" cy="5257591"/>
          </a:xfrm>
        </p:spPr>
        <p:txBody>
          <a:bodyPr>
            <a:noAutofit/>
          </a:bodyPr>
          <a:lstStyle/>
          <a:p>
            <a:pPr marL="0" indent="0">
              <a:buNone/>
            </a:pPr>
            <a:r>
              <a:rPr lang="en-GB" sz="2400" dirty="0"/>
              <a:t>Eid </a:t>
            </a:r>
            <a:r>
              <a:rPr lang="en-GB" sz="2400" b="1" dirty="0" err="1">
                <a:hlinkClick r:id="rId4"/>
              </a:rPr>
              <a:t>mehendi</a:t>
            </a:r>
            <a:r>
              <a:rPr lang="en-GB" sz="2400" dirty="0"/>
              <a:t> refers to the intricate designs drawn on the hands of Muslim women using </a:t>
            </a:r>
            <a:r>
              <a:rPr lang="en-GB" sz="2400" b="1" dirty="0">
                <a:hlinkClick r:id="rId5"/>
              </a:rPr>
              <a:t>henna</a:t>
            </a:r>
            <a:r>
              <a:rPr lang="en-GB" sz="2400" dirty="0"/>
              <a:t> ink to celebrate the end of the </a:t>
            </a:r>
            <a:r>
              <a:rPr lang="en-GB" sz="2400" b="1" dirty="0">
                <a:hlinkClick r:id="rId6"/>
              </a:rPr>
              <a:t>Ramadan</a:t>
            </a:r>
            <a:r>
              <a:rPr lang="en-GB" sz="2400" dirty="0"/>
              <a:t> fast.</a:t>
            </a:r>
          </a:p>
          <a:p>
            <a:pPr marL="0" indent="0">
              <a:buNone/>
            </a:pPr>
            <a:r>
              <a:rPr lang="en-GB" sz="2400" dirty="0"/>
              <a:t>At the festival of Eid, women and young girls decorate their hands with henna. The term </a:t>
            </a:r>
            <a:r>
              <a:rPr lang="en-GB" sz="2400" i="1" dirty="0" err="1"/>
              <a:t>mehendi</a:t>
            </a:r>
            <a:r>
              <a:rPr lang="en-GB" sz="2400" i="1" dirty="0"/>
              <a:t> </a:t>
            </a:r>
            <a:r>
              <a:rPr lang="en-GB" sz="2400" dirty="0"/>
              <a:t>simply refers to the henna used as the ink. Mehendi is made from crushed henna leaves mixed with oil and other liquids such as lemon juice, water or tea.</a:t>
            </a:r>
          </a:p>
          <a:p>
            <a:pPr marL="0" indent="0">
              <a:buNone/>
            </a:pPr>
            <a:r>
              <a:rPr lang="en-GB" sz="2400" dirty="0"/>
              <a:t>They make traditional patterns to express happiness, prosperity and beauty.</a:t>
            </a:r>
          </a:p>
          <a:p>
            <a:endParaRPr lang="en-GB" sz="2400" dirty="0"/>
          </a:p>
        </p:txBody>
      </p:sp>
      <p:pic>
        <p:nvPicPr>
          <p:cNvPr id="2"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8874034" y="5553892"/>
            <a:ext cx="609600" cy="609600"/>
          </a:xfrm>
          <a:prstGeom prst="rect">
            <a:avLst/>
          </a:prstGeom>
        </p:spPr>
      </p:pic>
    </p:spTree>
    <p:extLst>
      <p:ext uri="{BB962C8B-B14F-4D97-AF65-F5344CB8AC3E}">
        <p14:creationId xmlns:p14="http://schemas.microsoft.com/office/powerpoint/2010/main" val="34008695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9074"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Designs and Shapes Used to Decorate Muslims Hands During Eid.</a:t>
            </a:r>
          </a:p>
        </p:txBody>
      </p:sp>
      <p:sp>
        <p:nvSpPr>
          <p:cNvPr id="3" name="Content Placeholder 2"/>
          <p:cNvSpPr>
            <a:spLocks noGrp="1"/>
          </p:cNvSpPr>
          <p:nvPr>
            <p:ph idx="1"/>
          </p:nvPr>
        </p:nvSpPr>
        <p:spPr>
          <a:xfrm>
            <a:off x="677334" y="1930400"/>
            <a:ext cx="8596668" cy="4614091"/>
          </a:xfrm>
        </p:spPr>
        <p:txBody>
          <a:bodyPr>
            <a:noAutofit/>
          </a:bodyPr>
          <a:lstStyle/>
          <a:p>
            <a:pPr marL="0" indent="0">
              <a:buNone/>
            </a:pPr>
            <a:r>
              <a:rPr lang="en-GB" sz="2200" dirty="0"/>
              <a:t>Shapes like circles are used by Muslims to express some of their important beliefs.</a:t>
            </a:r>
          </a:p>
          <a:p>
            <a:pPr marL="0" indent="0">
              <a:buNone/>
            </a:pPr>
            <a:r>
              <a:rPr lang="en-GB" sz="2200" dirty="0"/>
              <a:t>The circle is regarded as the perfect shape as it has no beginning and no end. It means infinity, eternity(time that has no end), oneness and unity. The circle also stands for Allah. The circle shows that Allah is one.</a:t>
            </a:r>
          </a:p>
          <a:p>
            <a:pPr marL="0" indent="0">
              <a:buNone/>
            </a:pPr>
            <a:r>
              <a:rPr lang="en-GB" sz="2200" dirty="0"/>
              <a:t>During Eid, Muslims not only celebrate the end of the fast but thank Allah for the help and strength that he has given them to fast during Ramadan.</a:t>
            </a:r>
          </a:p>
          <a:p>
            <a:pPr marL="0" indent="0">
              <a:buNone/>
            </a:pPr>
            <a:r>
              <a:rPr lang="en-GB" sz="2200" dirty="0"/>
              <a:t>Eid means recurring happiness.</a:t>
            </a:r>
          </a:p>
          <a:p>
            <a:pPr marL="0" indent="0">
              <a:buNone/>
            </a:pPr>
            <a:r>
              <a:rPr lang="en-GB" sz="2200" dirty="0" err="1"/>
              <a:t>Ul-Fitr</a:t>
            </a:r>
            <a:r>
              <a:rPr lang="en-GB" sz="2200" dirty="0"/>
              <a:t> means breaking of the fast.</a:t>
            </a:r>
          </a:p>
        </p:txBody>
      </p:sp>
      <p:pic>
        <p:nvPicPr>
          <p:cNvPr id="4"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9409611" y="5828212"/>
            <a:ext cx="609600" cy="609600"/>
          </a:xfrm>
          <a:prstGeom prst="rect">
            <a:avLst/>
          </a:prstGeom>
        </p:spPr>
      </p:pic>
    </p:spTree>
    <p:extLst>
      <p:ext uri="{BB962C8B-B14F-4D97-AF65-F5344CB8AC3E}">
        <p14:creationId xmlns:p14="http://schemas.microsoft.com/office/powerpoint/2010/main" val="22202268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36667"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Leave a line under your L.I. and answer the following question.</a:t>
            </a:r>
          </a:p>
        </p:txBody>
      </p:sp>
      <p:sp>
        <p:nvSpPr>
          <p:cNvPr id="3" name="Content Placeholder 2"/>
          <p:cNvSpPr>
            <a:spLocks noGrp="1"/>
          </p:cNvSpPr>
          <p:nvPr>
            <p:ph idx="1"/>
          </p:nvPr>
        </p:nvSpPr>
        <p:spPr/>
        <p:txBody>
          <a:bodyPr>
            <a:normAutofit/>
          </a:bodyPr>
          <a:lstStyle/>
          <a:p>
            <a:pPr marL="0" indent="0">
              <a:buNone/>
            </a:pPr>
            <a:r>
              <a:rPr lang="en-GB" sz="2400" dirty="0"/>
              <a:t>When the women and young girls have their hands decorated at the festival of Eid-</a:t>
            </a:r>
            <a:r>
              <a:rPr lang="en-GB" sz="2400" dirty="0" err="1"/>
              <a:t>ul</a:t>
            </a:r>
            <a:r>
              <a:rPr lang="en-GB" sz="2400" dirty="0"/>
              <a:t>-</a:t>
            </a:r>
            <a:r>
              <a:rPr lang="en-GB" sz="2400" dirty="0" err="1"/>
              <a:t>Fitr</a:t>
            </a:r>
            <a:r>
              <a:rPr lang="en-GB" sz="2400" dirty="0"/>
              <a:t> how does this help them to remember Allah during this time?</a:t>
            </a:r>
          </a:p>
          <a:p>
            <a:pPr marL="0" indent="0">
              <a:buNone/>
            </a:pPr>
            <a:r>
              <a:rPr lang="en-GB" sz="2400" dirty="0"/>
              <a:t>You could start your sentence:</a:t>
            </a:r>
          </a:p>
          <a:p>
            <a:pPr marL="0" indent="0">
              <a:buNone/>
            </a:pPr>
            <a:r>
              <a:rPr lang="en-GB" sz="2400" dirty="0"/>
              <a:t>It helps women and young girls remember Allah during Eid ….</a:t>
            </a:r>
          </a:p>
          <a:p>
            <a:pPr marL="0" indent="0">
              <a:buNone/>
            </a:pPr>
            <a:endParaRPr lang="en-GB" sz="2400" dirty="0"/>
          </a:p>
          <a:p>
            <a:pPr marL="0" indent="0">
              <a:buNone/>
            </a:pPr>
            <a:endParaRPr lang="en-GB" sz="2400" dirty="0"/>
          </a:p>
          <a:p>
            <a:pPr marL="0" indent="0">
              <a:buNone/>
            </a:pPr>
            <a:r>
              <a:rPr lang="en-GB" sz="2400" b="1" dirty="0">
                <a:solidFill>
                  <a:srgbClr val="FF0000"/>
                </a:solidFill>
              </a:rPr>
              <a:t>Please go to PPT 2 for instructions on what to do.</a:t>
            </a:r>
          </a:p>
        </p:txBody>
      </p:sp>
      <p:pic>
        <p:nvPicPr>
          <p:cNvPr id="6"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664402" y="5661951"/>
            <a:ext cx="609600" cy="609600"/>
          </a:xfrm>
          <a:prstGeom prst="rect">
            <a:avLst/>
          </a:prstGeom>
        </p:spPr>
      </p:pic>
    </p:spTree>
    <p:extLst>
      <p:ext uri="{BB962C8B-B14F-4D97-AF65-F5344CB8AC3E}">
        <p14:creationId xmlns:p14="http://schemas.microsoft.com/office/powerpoint/2010/main" val="8984231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9392"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6"/>
                </p:tgtEl>
              </p:cMediaNode>
            </p:audio>
          </p:childTnLst>
        </p:cTn>
      </p:par>
    </p:tnLst>
  </p:timing>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354</TotalTime>
  <Words>483</Words>
  <Application>Microsoft Office PowerPoint</Application>
  <PresentationFormat>Widescreen</PresentationFormat>
  <Paragraphs>30</Paragraphs>
  <Slides>7</Slides>
  <Notes>0</Notes>
  <HiddenSlides>0</HiddenSlides>
  <MMClips>6</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7</vt:i4>
      </vt:variant>
    </vt:vector>
  </HeadingPairs>
  <TitlesOfParts>
    <vt:vector size="11" baseType="lpstr">
      <vt:lpstr>Arial</vt:lpstr>
      <vt:lpstr>Trebuchet MS</vt:lpstr>
      <vt:lpstr>Wingdings 3</vt:lpstr>
      <vt:lpstr>Facet</vt:lpstr>
      <vt:lpstr>Year 6 – Term 3 R.E. Islam – Week 5</vt:lpstr>
      <vt:lpstr>Hello Ash Class</vt:lpstr>
      <vt:lpstr>PowerPoint Presentation</vt:lpstr>
      <vt:lpstr>In your book or on a piece of paper, write the date and underline it. Miss a line and write the L.I.</vt:lpstr>
      <vt:lpstr>PowerPoint Presentation</vt:lpstr>
      <vt:lpstr>Designs and Shapes Used to Decorate Muslims Hands During Eid.</vt:lpstr>
      <vt:lpstr>Leave a line under your L.I. and answer the following question.</vt:lpstr>
    </vt:vector>
  </TitlesOfParts>
  <Company>The Malling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6 – Term 3 R.E. Islam – Week 5</dc:title>
  <dc:creator>Julie LOFTING</dc:creator>
  <cp:lastModifiedBy>Julia LYALL</cp:lastModifiedBy>
  <cp:revision>31</cp:revision>
  <dcterms:created xsi:type="dcterms:W3CDTF">2021-01-27T14:49:33Z</dcterms:created>
  <dcterms:modified xsi:type="dcterms:W3CDTF">2021-01-31T21:32:07Z</dcterms:modified>
</cp:coreProperties>
</file>