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A8CF0-2E8D-4176-80D9-E7337EED73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75E086-F0D6-42A5-B368-DCA831FD4C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24DCD-89DB-4814-AC95-6529E8059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3FA2C-1F63-4689-92BE-07AA031CB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BBB99F-F0B2-49BF-A37F-725C57BD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595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03915-3AF5-48CF-9679-5EDF8B68A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0DD083-3E85-4BB1-916F-5292150257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DE1322-06DB-4CE7-9BC9-4BAD0BDDB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77994C-3BEC-4B9C-A9AF-6649DB89F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3D3DB5-DDFE-4950-BE5B-91409DF3E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865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13FAA-578B-45AC-BCF1-EB22B096C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5E9EA4-15F8-46F3-B356-7CDD7D48F4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D611B-C804-44ED-8B82-4DB3BB1B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F9F8B0-9270-4491-AD9C-13021636D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686334-B131-4845-B4AF-6F90C2FBA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05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10228-DA0A-45E2-880F-65CA0241C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4629FA-6F41-48C0-8414-9CE6C3FBC1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9D2478-DA77-4917-A862-384A1C67AC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2B79E1-48BF-4B35-85B3-6D30CECA8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D19483-F818-4785-A034-001C78739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4F5C37-2201-4D80-836B-AFB5CA17D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015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736C1-0839-4353-BCDB-48DE77EFD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60E662-37E0-4CB6-B567-92AA940A6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C53843-D822-4525-87DB-BE17C15B78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CD8C7A-FFA8-473A-8FB5-1D76153585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659214-58EC-4CCE-9A8F-DF02B5F421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B955E0-7B53-4096-9D3B-4F5563B14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98CFD6-D7A8-4754-9296-C2FDF0D2F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49A4F5-E316-4AD3-9B45-258EE2BBC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532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B329C-E5D6-48B2-93A3-5348332D2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8871AA-7584-4899-B94D-EE5F98C54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D12423-5D79-403C-962A-C4462ADCC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7D6C13-70FA-45E0-848C-1DBC4E093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714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4ACF25-4F63-43F6-9595-13F3640AE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01C44D-4BF4-42E0-AA80-2915B32D7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C75D4-83B3-4A21-9896-7721BB3C1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666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FF19B-5B18-433C-B314-67D453A06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B12B3-B7D4-4245-B219-20C8CC530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154968-DFCC-4F09-AF33-B4FC00DBEF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3EFBB5-0C20-42D2-B488-4A38F3BAB6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0B703B-E4C5-4AD4-9DE7-B9DE3518E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E31654-5E78-448B-898C-70565ABD7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162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7E8BF-333F-470D-BD12-C553632AD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1F0B03-3CA0-4FDB-B34C-489FAA4B56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969132-0E06-4122-92F6-52081B90E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B7C480-5A2F-4CB1-87C4-1F5436F6C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8F3CBC-4477-4501-82E7-09E5A3397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ECBB9F-C47D-46E3-8815-C5AB27054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915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A8A26-84CF-4809-B0B2-80794BAD9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27C648-7F57-4929-87B6-91ECE6E3E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4EA24-6B8F-4FB1-AADC-4B76219B8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3D984E-AD4C-4B80-942B-C7E4DB730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33BC89-CB67-464A-BB96-04AC134EB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152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E0A5AE-B71B-4814-AEF4-77E947C66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9B32BD-8081-4875-9031-58C54BE016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8B022D-A4E8-4C3C-93A0-CAF145989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FDEE1-70D4-477B-B523-49910D1CC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E59D88-6E75-49E7-BCA3-20C79DCE5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599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6BCA94-DA85-4F65-ACC2-38F9CE035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8BE31F-9A92-4A5F-A548-AD6957151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87E0C-8DFE-4DA2-BCAE-7A0670789E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7DC7D-67A9-4E2F-9676-9B90954A9DE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0B62E-3A60-464C-8241-E5F3791176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F5E7DB-1159-42A4-84B3-13A3E46999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CB592-9F6F-43E9-92DB-B39550B20C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83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microsoft.com/office/2007/relationships/media" Target="../media/media8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audio" Target="../media/media9.m4a"/><Relationship Id="rId5" Type="http://schemas.microsoft.com/office/2007/relationships/media" Target="../media/media9.m4a"/><Relationship Id="rId10" Type="http://schemas.openxmlformats.org/officeDocument/2006/relationships/image" Target="../media/image2.png"/><Relationship Id="rId4" Type="http://schemas.openxmlformats.org/officeDocument/2006/relationships/audio" Target="../media/media8.m4a"/><Relationship Id="rId9" Type="http://schemas.openxmlformats.org/officeDocument/2006/relationships/hyperlink" Target="https://www.youtube.com/watch?v=rNk1Wi8SvN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87074D27-A7D3-4B5F-8ACD-D30F297AD90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2"/>
          <a:stretch/>
        </p:blipFill>
        <p:spPr>
          <a:xfrm rot="5400000">
            <a:off x="412508" y="1015365"/>
            <a:ext cx="5605972" cy="48272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91BAB78-5FD4-4D47-9A2A-EA1D969D5F83}"/>
              </a:ext>
            </a:extLst>
          </p:cNvPr>
          <p:cNvSpPr txBox="1"/>
          <p:nvPr/>
        </p:nvSpPr>
        <p:spPr>
          <a:xfrm>
            <a:off x="5844208" y="1617687"/>
            <a:ext cx="5791200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Who do you think has written the letter?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What do you think happened in the ‘Terrible Parachute Incident’?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What do you think a Traction Man toy is? Would you like one? Why? Why not?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What do you notice about the different costumes or outfits the child has drawn?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What does this suggest about the toy?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What could ‘dazzle-painted’ battle pants be?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What is Traction Man saying? Have you heard this before? Where?</a:t>
            </a: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EAE3899-7E48-470D-9B95-1B19F4147E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44208" y="626014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4018A5A-77E3-4699-AFA5-847FCF00307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25808" y="2209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16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42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83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DAA38-A2B0-4DA1-BC74-D31412C17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Tell us about your toy…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E20700-7F66-47AD-9C89-2421729C2495}"/>
              </a:ext>
            </a:extLst>
          </p:cNvPr>
          <p:cNvSpPr txBox="1"/>
          <p:nvPr/>
        </p:nvSpPr>
        <p:spPr>
          <a:xfrm>
            <a:off x="838199" y="1921227"/>
            <a:ext cx="10386392" cy="43153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Record a video that tells us </a:t>
            </a:r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about your toy. You might like to include: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Name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Age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they look like</a:t>
            </a:r>
            <a:endParaRPr lang="en-GB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they like doing</a:t>
            </a:r>
            <a:endParaRPr lang="en-GB" sz="2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Special powers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Draw a picture of your toy with labels to show this information. If you don’t have one, create one that you’d love to own.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D9DA374-8395-4155-B7E9-A3DD72388C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26595" y="36410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3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6BD65-0D51-4422-A6E2-C1ADA41D0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Prediction time!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F32BE-CF45-41FE-BCC2-643399FE75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do you think this story might be about?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Make a note of your ideas - we’ll look back at these in a few weeks’ time to compare your ideas to what happens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8FDF24B-E47A-4866-A7CE-D204EEEA59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92139" y="7231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184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8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1D841-1447-4D70-9018-9D392E747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Traction Man is Here!</a:t>
            </a:r>
          </a:p>
        </p:txBody>
      </p:sp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948038B5-547E-41BD-8FE2-B90E651DD49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9" r="7897"/>
          <a:stretch/>
        </p:blipFill>
        <p:spPr>
          <a:xfrm rot="5400000">
            <a:off x="6039728" y="857250"/>
            <a:ext cx="5824028" cy="5143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D448BC-4137-466E-A95A-ED2EF6AA22B1}"/>
              </a:ext>
            </a:extLst>
          </p:cNvPr>
          <p:cNvSpPr txBox="1"/>
          <p:nvPr/>
        </p:nvSpPr>
        <p:spPr>
          <a:xfrm>
            <a:off x="1037346" y="1946106"/>
            <a:ext cx="51435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This is the front cover of our new book…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Have you heard of it or read it before?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If you have heard about it, what do you think might happen in the story?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If you’ve never heard of it, who do you think Traction Man is and what could happen in the story?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B368890-1B48-4E15-846C-3C3379041A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59896" y="13858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14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9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ndoor&#10;&#10;Description automatically generated">
            <a:extLst>
              <a:ext uri="{FF2B5EF4-FFF2-40B4-BE49-F238E27FC236}">
                <a16:creationId xmlns:a16="http://schemas.microsoft.com/office/drawing/2014/main" id="{959D12A5-9E6A-4C9F-8365-3E23FC0BA87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31"/>
          <a:stretch/>
        </p:blipFill>
        <p:spPr>
          <a:xfrm rot="5400000">
            <a:off x="-715303" y="715303"/>
            <a:ext cx="6858000" cy="54273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574486-6DCE-4421-A8C7-27EA498BF36B}"/>
              </a:ext>
            </a:extLst>
          </p:cNvPr>
          <p:cNvSpPr txBox="1"/>
          <p:nvPr/>
        </p:nvSpPr>
        <p:spPr>
          <a:xfrm>
            <a:off x="5685183" y="132522"/>
            <a:ext cx="630803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chemeClr val="bg1"/>
                </a:solidFill>
              </a:rPr>
              <a:t>Page 1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Take some time to look closely at the picture…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What do you notice? Think about: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The toys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The drawings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The decorations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The present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Who is this little boy and what is happening in this illustration?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Does it remind you of anything you have seen before?</a:t>
            </a:r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B8A2D65-AF6F-4C8C-AD23-E46406497A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97148" y="2087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23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21098E8F-075F-47F1-8968-1D9F435FB11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2" r="5026"/>
          <a:stretch/>
        </p:blipFill>
        <p:spPr>
          <a:xfrm rot="5400000">
            <a:off x="-635167" y="635167"/>
            <a:ext cx="6841140" cy="55708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4DD841-BB88-4BC6-8A77-AA321E6A5EA0}"/>
              </a:ext>
            </a:extLst>
          </p:cNvPr>
          <p:cNvSpPr txBox="1"/>
          <p:nvPr/>
        </p:nvSpPr>
        <p:spPr>
          <a:xfrm>
            <a:off x="5698435" y="372370"/>
            <a:ext cx="6268278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dirty="0">
                <a:solidFill>
                  <a:schemeClr val="bg1"/>
                </a:solidFill>
              </a:rPr>
              <a:t>Page 2</a:t>
            </a:r>
          </a:p>
          <a:p>
            <a:endParaRPr lang="en-GB" sz="2200" dirty="0">
              <a:solidFill>
                <a:schemeClr val="bg1"/>
              </a:solidFill>
            </a:endParaRPr>
          </a:p>
          <a:p>
            <a:r>
              <a:rPr lang="en-GB" sz="2200" dirty="0">
                <a:solidFill>
                  <a:schemeClr val="bg1"/>
                </a:solidFill>
              </a:rPr>
              <a:t>Whose perspective are we seeing this from? How do you know?</a:t>
            </a:r>
          </a:p>
          <a:p>
            <a:endParaRPr lang="en-GB" sz="2200" dirty="0">
              <a:solidFill>
                <a:schemeClr val="bg1"/>
              </a:solidFill>
            </a:endParaRPr>
          </a:p>
          <a:p>
            <a:r>
              <a:rPr lang="en-GB" sz="2200" dirty="0">
                <a:solidFill>
                  <a:schemeClr val="bg1"/>
                </a:solidFill>
              </a:rPr>
              <a:t>Listen to me reading the text on this page:</a:t>
            </a:r>
          </a:p>
          <a:p>
            <a:endParaRPr lang="en-GB" sz="2200" dirty="0">
              <a:solidFill>
                <a:schemeClr val="bg1"/>
              </a:solidFill>
            </a:endParaRPr>
          </a:p>
          <a:p>
            <a:endParaRPr lang="en-GB" sz="2200" dirty="0">
              <a:solidFill>
                <a:schemeClr val="bg1"/>
              </a:solidFill>
            </a:endParaRPr>
          </a:p>
          <a:p>
            <a:r>
              <a:rPr lang="en-GB" sz="2200" dirty="0">
                <a:solidFill>
                  <a:schemeClr val="bg1"/>
                </a:solidFill>
              </a:rPr>
              <a:t>What do you notice about the way I read it?</a:t>
            </a:r>
          </a:p>
          <a:p>
            <a:endParaRPr lang="en-GB" sz="2200" dirty="0">
              <a:solidFill>
                <a:schemeClr val="bg1"/>
              </a:solidFill>
            </a:endParaRPr>
          </a:p>
          <a:p>
            <a:r>
              <a:rPr lang="en-GB" sz="2200" dirty="0">
                <a:solidFill>
                  <a:schemeClr val="bg1"/>
                </a:solidFill>
              </a:rPr>
              <a:t>Now watch this video for the Toy Story film:</a:t>
            </a:r>
          </a:p>
          <a:p>
            <a:r>
              <a:rPr lang="en-GB" sz="2200" dirty="0">
                <a:solidFill>
                  <a:schemeClr val="bg1"/>
                </a:solidFill>
                <a:hlinkClick r:id="rId9"/>
              </a:rPr>
              <a:t>https://www.youtube.com/watch?v=rNk1Wi8SvNc</a:t>
            </a:r>
            <a:endParaRPr lang="en-GB" sz="2200" dirty="0">
              <a:solidFill>
                <a:schemeClr val="bg1"/>
              </a:solidFill>
            </a:endParaRPr>
          </a:p>
          <a:p>
            <a:endParaRPr lang="en-GB" sz="2200" dirty="0">
              <a:solidFill>
                <a:schemeClr val="bg1"/>
              </a:solidFill>
            </a:endParaRPr>
          </a:p>
          <a:p>
            <a:r>
              <a:rPr lang="en-GB" sz="2200" dirty="0">
                <a:solidFill>
                  <a:schemeClr val="bg1"/>
                </a:solidFill>
              </a:rPr>
              <a:t>You’ll notice the character voices and another voice, this is a voiceover. What does a voiceover do? What tone of voice does the person use? Have a go at using a voiceover for something happening at home…</a:t>
            </a: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9601644-4545-45B4-9ACD-2F7C750678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891131" y="366830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F655B82-8B6D-42E1-81A3-5B3E5E077E4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787269" y="1997765"/>
            <a:ext cx="609600" cy="6096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F56EC7B-FC18-4760-BFF3-AD30586F97F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906539" y="29914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36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034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801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405</Words>
  <Application>Microsoft Office PowerPoint</Application>
  <PresentationFormat>Widescreen</PresentationFormat>
  <Paragraphs>54</Paragraphs>
  <Slides>6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Tell us about your toy…</vt:lpstr>
      <vt:lpstr>Prediction time!</vt:lpstr>
      <vt:lpstr>Traction Man is Here!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REEVES</dc:creator>
  <cp:lastModifiedBy>Emily REEVES</cp:lastModifiedBy>
  <cp:revision>6</cp:revision>
  <dcterms:created xsi:type="dcterms:W3CDTF">2021-02-24T20:55:59Z</dcterms:created>
  <dcterms:modified xsi:type="dcterms:W3CDTF">2021-02-24T21:54:46Z</dcterms:modified>
</cp:coreProperties>
</file>