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1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9" r:id="rId14"/>
    <p:sldId id="270" r:id="rId15"/>
    <p:sldId id="271" r:id="rId16"/>
    <p:sldId id="268" r:id="rId17"/>
    <p:sldId id="272" r:id="rId18"/>
    <p:sldId id="273" r:id="rId19"/>
    <p:sldId id="274" r:id="rId2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889"/>
    <p:restoredTop sz="94709"/>
  </p:normalViewPr>
  <p:slideViewPr>
    <p:cSldViewPr snapToGrid="0" snapToObjects="1">
      <p:cViewPr varScale="1">
        <p:scale>
          <a:sx n="72" d="100"/>
          <a:sy n="72" d="100"/>
        </p:scale>
        <p:origin x="232" y="9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1BAD027-75ED-7445-B79C-1F59EF66A084}" type="datetimeFigureOut">
              <a:rPr lang="en-US" smtClean="0"/>
              <a:t>1/13/21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0C00AF2-6FDD-5D49-99F1-172AE4E151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02819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CCCD5E-B2E8-B24A-9AD5-BDBF54A9C6F3}" type="datetimeFigureOut">
              <a:rPr lang="en-US" smtClean="0"/>
              <a:t>1/13/21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8E66B4-B9A7-3C45-BBFC-4F45A1BF45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23740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CCCD5E-B2E8-B24A-9AD5-BDBF54A9C6F3}" type="datetimeFigureOut">
              <a:rPr lang="en-US" smtClean="0"/>
              <a:t>1/13/21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8E66B4-B9A7-3C45-BBFC-4F45A1BF45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4999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CCCD5E-B2E8-B24A-9AD5-BDBF54A9C6F3}" type="datetimeFigureOut">
              <a:rPr lang="en-US" smtClean="0"/>
              <a:t>1/13/21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8E66B4-B9A7-3C45-BBFC-4F45A1BF45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3194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CCCD5E-B2E8-B24A-9AD5-BDBF54A9C6F3}" type="datetimeFigureOut">
              <a:rPr lang="en-US" smtClean="0"/>
              <a:t>1/13/21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8E66B4-B9A7-3C45-BBFC-4F45A1BF45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20699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CCCD5E-B2E8-B24A-9AD5-BDBF54A9C6F3}" type="datetimeFigureOut">
              <a:rPr lang="en-US" smtClean="0"/>
              <a:t>1/13/21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8E66B4-B9A7-3C45-BBFC-4F45A1BF45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70513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CCCD5E-B2E8-B24A-9AD5-BDBF54A9C6F3}" type="datetimeFigureOut">
              <a:rPr lang="en-US" smtClean="0"/>
              <a:t>1/13/21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8E66B4-B9A7-3C45-BBFC-4F45A1BF45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06895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CCCD5E-B2E8-B24A-9AD5-BDBF54A9C6F3}" type="datetimeFigureOut">
              <a:rPr lang="en-US" smtClean="0"/>
              <a:t>1/13/21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8E66B4-B9A7-3C45-BBFC-4F45A1BF45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71698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CCCD5E-B2E8-B24A-9AD5-BDBF54A9C6F3}" type="datetimeFigureOut">
              <a:rPr lang="en-US" smtClean="0"/>
              <a:t>1/13/21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8E66B4-B9A7-3C45-BBFC-4F45A1BF45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39100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CCCD5E-B2E8-B24A-9AD5-BDBF54A9C6F3}" type="datetimeFigureOut">
              <a:rPr lang="en-US" smtClean="0"/>
              <a:t>1/13/21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8E66B4-B9A7-3C45-BBFC-4F45A1BF45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00258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CCCD5E-B2E8-B24A-9AD5-BDBF54A9C6F3}" type="datetimeFigureOut">
              <a:rPr lang="en-US" smtClean="0"/>
              <a:t>1/13/21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8E66B4-B9A7-3C45-BBFC-4F45A1BF45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79738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CCCD5E-B2E8-B24A-9AD5-BDBF54A9C6F3}" type="datetimeFigureOut">
              <a:rPr lang="en-US" smtClean="0"/>
              <a:t>1/13/21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8E66B4-B9A7-3C45-BBFC-4F45A1BF45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87924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CCCD5E-B2E8-B24A-9AD5-BDBF54A9C6F3}" type="datetimeFigureOut">
              <a:rPr lang="en-US" smtClean="0"/>
              <a:t>1/13/21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8E66B4-B9A7-3C45-BBFC-4F45A1BF45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43896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6.tiff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5.tiff"/><Relationship Id="rId5" Type="http://schemas.openxmlformats.org/officeDocument/2006/relationships/image" Target="../media/image4.tiff"/><Relationship Id="rId4" Type="http://schemas.openxmlformats.org/officeDocument/2006/relationships/image" Target="../media/image3.tif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2.png"/><Relationship Id="rId4" Type="http://schemas.openxmlformats.org/officeDocument/2006/relationships/image" Target="../media/image3.tif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tiff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8.tiff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7.tiff"/><Relationship Id="rId5" Type="http://schemas.openxmlformats.org/officeDocument/2006/relationships/image" Target="../media/image5.tiff"/><Relationship Id="rId4" Type="http://schemas.openxmlformats.org/officeDocument/2006/relationships/image" Target="../media/image4.tiff"/><Relationship Id="rId9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2.png"/><Relationship Id="rId4" Type="http://schemas.openxmlformats.org/officeDocument/2006/relationships/image" Target="../media/image4.tif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1.tiff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10.tiff"/><Relationship Id="rId5" Type="http://schemas.openxmlformats.org/officeDocument/2006/relationships/image" Target="../media/image5.tiff"/><Relationship Id="rId4" Type="http://schemas.openxmlformats.org/officeDocument/2006/relationships/image" Target="../media/image3.tif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2.png"/><Relationship Id="rId4" Type="http://schemas.openxmlformats.org/officeDocument/2006/relationships/image" Target="../media/image5.tif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2.tiff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10.tiff"/><Relationship Id="rId5" Type="http://schemas.openxmlformats.org/officeDocument/2006/relationships/image" Target="../media/image7.tiff"/><Relationship Id="rId4" Type="http://schemas.openxmlformats.org/officeDocument/2006/relationships/image" Target="../media/image4.tif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5" Type="http://schemas.openxmlformats.org/officeDocument/2006/relationships/image" Target="../media/image2.png"/><Relationship Id="rId4" Type="http://schemas.openxmlformats.org/officeDocument/2006/relationships/image" Target="../media/image7.tif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tiff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8.tiff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openxmlformats.org/officeDocument/2006/relationships/image" Target="../media/image11.tiff"/><Relationship Id="rId5" Type="http://schemas.openxmlformats.org/officeDocument/2006/relationships/image" Target="../media/image10.tiff"/><Relationship Id="rId4" Type="http://schemas.openxmlformats.org/officeDocument/2006/relationships/image" Target="../media/image5.tiff"/><Relationship Id="rId9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5" Type="http://schemas.openxmlformats.org/officeDocument/2006/relationships/image" Target="../media/image2.png"/><Relationship Id="rId4" Type="http://schemas.openxmlformats.org/officeDocument/2006/relationships/image" Target="../media/image10.tif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tiff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8.tiff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6" Type="http://schemas.openxmlformats.org/officeDocument/2006/relationships/image" Target="../media/image6.tiff"/><Relationship Id="rId5" Type="http://schemas.openxmlformats.org/officeDocument/2006/relationships/image" Target="../media/image10.tiff"/><Relationship Id="rId4" Type="http://schemas.openxmlformats.org/officeDocument/2006/relationships/image" Target="../media/image3.tiff"/><Relationship Id="rId9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5" Type="http://schemas.openxmlformats.org/officeDocument/2006/relationships/image" Target="../media/image2.png"/><Relationship Id="rId4" Type="http://schemas.openxmlformats.org/officeDocument/2006/relationships/image" Target="../media/image6.tiff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2.tiff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6" Type="http://schemas.openxmlformats.org/officeDocument/2006/relationships/image" Target="../media/image11.tiff"/><Relationship Id="rId5" Type="http://schemas.openxmlformats.org/officeDocument/2006/relationships/image" Target="../media/image10.tiff"/><Relationship Id="rId4" Type="http://schemas.openxmlformats.org/officeDocument/2006/relationships/image" Target="../media/image4.tif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5.m4a"/><Relationship Id="rId1" Type="http://schemas.microsoft.com/office/2007/relationships/media" Target="../media/media15.m4a"/><Relationship Id="rId5" Type="http://schemas.openxmlformats.org/officeDocument/2006/relationships/image" Target="../media/image2.png"/><Relationship Id="rId4" Type="http://schemas.openxmlformats.org/officeDocument/2006/relationships/image" Target="../media/image11.tiff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2.tiff"/><Relationship Id="rId2" Type="http://schemas.openxmlformats.org/officeDocument/2006/relationships/audio" Target="../media/media16.m4a"/><Relationship Id="rId1" Type="http://schemas.microsoft.com/office/2007/relationships/media" Target="../media/media16.m4a"/><Relationship Id="rId6" Type="http://schemas.openxmlformats.org/officeDocument/2006/relationships/image" Target="../media/image11.tiff"/><Relationship Id="rId5" Type="http://schemas.openxmlformats.org/officeDocument/2006/relationships/image" Target="../media/image7.tiff"/><Relationship Id="rId4" Type="http://schemas.openxmlformats.org/officeDocument/2006/relationships/image" Target="../media/image3.tif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7.m4a"/><Relationship Id="rId1" Type="http://schemas.microsoft.com/office/2007/relationships/media" Target="../media/media17.m4a"/><Relationship Id="rId5" Type="http://schemas.openxmlformats.org/officeDocument/2006/relationships/image" Target="../media/image2.png"/><Relationship Id="rId4" Type="http://schemas.openxmlformats.org/officeDocument/2006/relationships/image" Target="../media/image12.tiff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tiff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8.tiff"/><Relationship Id="rId2" Type="http://schemas.openxmlformats.org/officeDocument/2006/relationships/audio" Target="../media/media18.m4a"/><Relationship Id="rId1" Type="http://schemas.microsoft.com/office/2007/relationships/media" Target="../media/media18.m4a"/><Relationship Id="rId6" Type="http://schemas.openxmlformats.org/officeDocument/2006/relationships/image" Target="../media/image12.tiff"/><Relationship Id="rId5" Type="http://schemas.openxmlformats.org/officeDocument/2006/relationships/image" Target="../media/image11.tiff"/><Relationship Id="rId4" Type="http://schemas.openxmlformats.org/officeDocument/2006/relationships/image" Target="../media/image6.tiff"/><Relationship Id="rId9" Type="http://schemas.openxmlformats.org/officeDocument/2006/relationships/image" Target="../media/image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9.m4a"/><Relationship Id="rId1" Type="http://schemas.microsoft.com/office/2007/relationships/media" Target="../media/media19.m4a"/><Relationship Id="rId6" Type="http://schemas.openxmlformats.org/officeDocument/2006/relationships/image" Target="../media/image2.png"/><Relationship Id="rId5" Type="http://schemas.openxmlformats.org/officeDocument/2006/relationships/image" Target="../media/image9.tiff"/><Relationship Id="rId4" Type="http://schemas.openxmlformats.org/officeDocument/2006/relationships/image" Target="../media/image8.tif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88141" y="435029"/>
            <a:ext cx="12393818" cy="1165172"/>
          </a:xfrm>
        </p:spPr>
        <p:txBody>
          <a:bodyPr/>
          <a:lstStyle/>
          <a:p>
            <a:pPr algn="l"/>
            <a:r>
              <a:rPr lang="en-US" dirty="0">
                <a:latin typeface="Sassoon Infant Std" charset="0"/>
                <a:ea typeface="Sassoon Infant Std" charset="0"/>
                <a:cs typeface="Sassoon Infant Std" charset="0"/>
              </a:rPr>
              <a:t>Oral blending. . .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4871802"/>
            <a:ext cx="9144000" cy="385997"/>
          </a:xfrm>
        </p:spPr>
        <p:txBody>
          <a:bodyPr>
            <a:normAutofit fontScale="92500" lnSpcReduction="10000"/>
          </a:bodyPr>
          <a:lstStyle/>
          <a:p>
            <a:endParaRPr lang="en-US"/>
          </a:p>
        </p:txBody>
      </p:sp>
      <p:pic>
        <p:nvPicPr>
          <p:cNvPr id="1028" name="Picture 4" descr="Down Maisie, mountain, mountain Round the apple, down the leaf Slither down  the snake Round his back, up his tall neck and down">
            <a:extLst>
              <a:ext uri="{FF2B5EF4-FFF2-40B4-BE49-F238E27FC236}">
                <a16:creationId xmlns:a16="http://schemas.microsoft.com/office/drawing/2014/main" id="{0EB15847-1A47-DC46-8BCA-5D8E4BA04E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0968" y="2043953"/>
            <a:ext cx="3195544" cy="36056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8C92FDE1-A3BC-DA42-917F-A51FD63ED26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F9794B87-413E-F349-A8E6-FD6B08FC227E}"/>
              </a:ext>
            </a:extLst>
          </p:cNvPr>
          <p:cNvSpPr/>
          <p:nvPr/>
        </p:nvSpPr>
        <p:spPr>
          <a:xfrm>
            <a:off x="6313871" y="2261736"/>
            <a:ext cx="3597338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0000" dirty="0">
                <a:latin typeface="Comic Sans MS" panose="030F09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ng</a:t>
            </a:r>
            <a:r>
              <a:rPr lang="en-GB" sz="15000" dirty="0"/>
              <a:t> </a:t>
            </a:r>
            <a:endParaRPr lang="en-US" sz="15000" dirty="0"/>
          </a:p>
        </p:txBody>
      </p:sp>
    </p:spTree>
    <p:extLst>
      <p:ext uri="{BB962C8B-B14F-4D97-AF65-F5344CB8AC3E}">
        <p14:creationId xmlns:p14="http://schemas.microsoft.com/office/powerpoint/2010/main" val="7962868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8269"/>
    </mc:Choice>
    <mc:Fallback>
      <p:transition spd="slow" advTm="5826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683187" y="1801663"/>
            <a:ext cx="4262633" cy="3170099"/>
          </a:xfrm>
          <a:prstGeom prst="rect">
            <a:avLst/>
          </a:prstGeom>
          <a:solidFill>
            <a:schemeClr val="bg1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0000" b="1" cap="none" spc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Sassoon Infant Std" charset="0"/>
                <a:ea typeface="Sassoon Infant Std" charset="0"/>
                <a:cs typeface="Sassoon Infant Std" charset="0"/>
              </a:rPr>
              <a:t>?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86503" y="3878207"/>
            <a:ext cx="2957697" cy="2187110"/>
          </a:xfrm>
          <a:prstGeom prst="rect">
            <a:avLst/>
          </a:prstGeom>
        </p:spPr>
      </p:pic>
      <p:pic>
        <p:nvPicPr>
          <p:cNvPr id="13" name="Content Placeholder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11551" y="482854"/>
            <a:ext cx="2261249" cy="2639500"/>
          </a:xfrm>
          <a:prstGeom prst="rect">
            <a:avLst/>
          </a:prstGeom>
        </p:spPr>
      </p:pic>
      <p:pic>
        <p:nvPicPr>
          <p:cNvPr id="14" name="Content Placeholder 4"/>
          <p:cNvPicPr>
            <a:picLocks noGrp="1" noChangeAspect="1"/>
          </p:cNvPicPr>
          <p:nvPr>
            <p:ph idx="1"/>
          </p:nvPr>
        </p:nvPicPr>
        <p:blipFill>
          <a:blip r:embed="rId6"/>
          <a:stretch>
            <a:fillRect/>
          </a:stretch>
        </p:blipFill>
        <p:spPr>
          <a:xfrm>
            <a:off x="1672393" y="2989495"/>
            <a:ext cx="2336800" cy="3492500"/>
          </a:xfrm>
          <a:prstGeom prst="rect">
            <a:avLst/>
          </a:prstGeom>
        </p:spPr>
      </p:pic>
      <p:pic>
        <p:nvPicPr>
          <p:cNvPr id="15" name="Content Placeholder 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568125" y="1"/>
            <a:ext cx="2545336" cy="2857500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851E818E-B15F-7D4F-A2CB-66355773A7F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37910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503"/>
    </mc:Choice>
    <mc:Fallback>
      <p:transition spd="slow" advTm="4050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52849" y="1249500"/>
            <a:ext cx="5178879" cy="3829593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5A692513-7170-BA43-89C8-AD69EE95C82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40317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749"/>
    </mc:Choice>
    <mc:Fallback>
      <p:transition spd="slow" advTm="1674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4013360" y="1608116"/>
            <a:ext cx="4262633" cy="3170099"/>
          </a:xfrm>
          <a:prstGeom prst="rect">
            <a:avLst/>
          </a:prstGeom>
          <a:solidFill>
            <a:schemeClr val="bg1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0000" b="1" cap="none" spc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Sassoon Infant Std" charset="0"/>
                <a:ea typeface="Sassoon Infant Std" charset="0"/>
                <a:cs typeface="Sassoon Infant Std" charset="0"/>
              </a:rPr>
              <a:t>?</a:t>
            </a:r>
          </a:p>
        </p:txBody>
      </p:sp>
      <p:pic>
        <p:nvPicPr>
          <p:cNvPr id="9" name="Content Placeholder 4"/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1612058" y="479257"/>
            <a:ext cx="2261249" cy="2639500"/>
          </a:xfrm>
          <a:prstGeom prst="rect">
            <a:avLst/>
          </a:prstGeom>
        </p:spPr>
      </p:pic>
      <p:pic>
        <p:nvPicPr>
          <p:cNvPr id="14" name="Content Placeholder 4"/>
          <p:cNvPicPr>
            <a:picLocks noGrp="1" noChangeAspect="1"/>
          </p:cNvPicPr>
          <p:nvPr>
            <p:ph idx="1"/>
          </p:nvPr>
        </p:nvPicPr>
        <p:blipFill>
          <a:blip r:embed="rId5"/>
          <a:stretch>
            <a:fillRect/>
          </a:stretch>
        </p:blipFill>
        <p:spPr>
          <a:xfrm>
            <a:off x="8630806" y="3118757"/>
            <a:ext cx="2129992" cy="3183412"/>
          </a:xfrm>
          <a:prstGeom prst="rect">
            <a:avLst/>
          </a:prstGeom>
        </p:spPr>
      </p:pic>
      <p:pic>
        <p:nvPicPr>
          <p:cNvPr id="15" name="Content Placeholder 4"/>
          <p:cNvPicPr>
            <a:picLocks noGrp="1" noChangeAspect="1"/>
          </p:cNvPicPr>
          <p:nvPr>
            <p:ph idx="1"/>
          </p:nvPr>
        </p:nvPicPr>
        <p:blipFill>
          <a:blip r:embed="rId6"/>
          <a:stretch>
            <a:fillRect/>
          </a:stretch>
        </p:blipFill>
        <p:spPr>
          <a:xfrm>
            <a:off x="8625394" y="240026"/>
            <a:ext cx="2537906" cy="2537906"/>
          </a:xfrm>
          <a:prstGeom prst="rect">
            <a:avLst/>
          </a:prstGeom>
        </p:spPr>
      </p:pic>
      <p:pic>
        <p:nvPicPr>
          <p:cNvPr id="16" name="Content Placeholder 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38200" y="3865175"/>
            <a:ext cx="3652157" cy="1826079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12575582">
            <a:off x="4271195" y="5480362"/>
            <a:ext cx="2735772" cy="602776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9ADAD437-ED2D-684C-994B-92F7DC4A58A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3778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5410"/>
    </mc:Choice>
    <mc:Fallback>
      <p:transition spd="slow" advTm="2541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4341585" y="1072578"/>
            <a:ext cx="3545114" cy="473291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470124AB-19F4-EE49-AB37-615D7E00F94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94560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917"/>
    </mc:Choice>
    <mc:Fallback>
      <p:transition spd="slow" advTm="1591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3683187" y="1801663"/>
            <a:ext cx="4262633" cy="3170099"/>
          </a:xfrm>
          <a:prstGeom prst="rect">
            <a:avLst/>
          </a:prstGeom>
          <a:solidFill>
            <a:schemeClr val="bg1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0000" b="1" cap="none" spc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Sassoon Infant Std" charset="0"/>
                <a:ea typeface="Sassoon Infant Std" charset="0"/>
                <a:cs typeface="Sassoon Infant Std" charset="0"/>
              </a:rPr>
              <a:t>?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24502" y="3700329"/>
            <a:ext cx="3438798" cy="2542866"/>
          </a:xfrm>
          <a:prstGeom prst="rect">
            <a:avLst/>
          </a:prstGeom>
        </p:spPr>
      </p:pic>
      <p:pic>
        <p:nvPicPr>
          <p:cNvPr id="14" name="Content Placeholder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422537" y="156239"/>
            <a:ext cx="2053372" cy="3068898"/>
          </a:xfrm>
          <a:prstGeom prst="rect">
            <a:avLst/>
          </a:prstGeom>
        </p:spPr>
      </p:pic>
      <p:pic>
        <p:nvPicPr>
          <p:cNvPr id="15" name="Content Placeholder 4"/>
          <p:cNvPicPr>
            <a:picLocks noGrp="1" noChangeAspect="1"/>
          </p:cNvPicPr>
          <p:nvPr>
            <p:ph idx="1"/>
          </p:nvPr>
        </p:nvPicPr>
        <p:blipFill>
          <a:blip r:embed="rId6"/>
          <a:stretch>
            <a:fillRect/>
          </a:stretch>
        </p:blipFill>
        <p:spPr>
          <a:xfrm>
            <a:off x="1417595" y="3559341"/>
            <a:ext cx="2857500" cy="2857500"/>
          </a:xfrm>
          <a:prstGeom prst="rect">
            <a:avLst/>
          </a:prstGeom>
        </p:spPr>
      </p:pic>
      <p:pic>
        <p:nvPicPr>
          <p:cNvPr id="16" name="Content Placeholder 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65707" y="156239"/>
            <a:ext cx="5121624" cy="2701698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089172D6-44E1-A943-BCE3-4AAB1E3581A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55472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6647"/>
    </mc:Choice>
    <mc:Fallback>
      <p:transition spd="slow" advTm="2664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4927600" y="983318"/>
            <a:ext cx="3187700" cy="4764226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5DA77E00-BAD7-F347-A333-31AF2DDE77F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9678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8766"/>
    </mc:Choice>
    <mc:Fallback>
      <p:transition spd="slow" advTm="1876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3683187" y="1801663"/>
            <a:ext cx="4262633" cy="3170099"/>
          </a:xfrm>
          <a:prstGeom prst="rect">
            <a:avLst/>
          </a:prstGeom>
          <a:solidFill>
            <a:schemeClr val="bg1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0000" b="1" cap="none" spc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Sassoon Infant Std" charset="0"/>
                <a:ea typeface="Sassoon Infant Std" charset="0"/>
                <a:cs typeface="Sassoon Infant Std" charset="0"/>
              </a:rPr>
              <a:t>?</a:t>
            </a:r>
          </a:p>
        </p:txBody>
      </p:sp>
      <p:pic>
        <p:nvPicPr>
          <p:cNvPr id="13" name="Content Placeholder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12058" y="479257"/>
            <a:ext cx="2261249" cy="2639500"/>
          </a:xfrm>
          <a:prstGeom prst="rect">
            <a:avLst/>
          </a:prstGeom>
        </p:spPr>
      </p:pic>
      <p:pic>
        <p:nvPicPr>
          <p:cNvPr id="14" name="Content Placeholder 4"/>
          <p:cNvPicPr>
            <a:picLocks noGrp="1" noChangeAspect="1"/>
          </p:cNvPicPr>
          <p:nvPr>
            <p:ph idx="1"/>
          </p:nvPr>
        </p:nvPicPr>
        <p:blipFill>
          <a:blip r:embed="rId5"/>
          <a:stretch>
            <a:fillRect/>
          </a:stretch>
        </p:blipFill>
        <p:spPr>
          <a:xfrm>
            <a:off x="7945820" y="342126"/>
            <a:ext cx="2684079" cy="2684079"/>
          </a:xfrm>
          <a:prstGeom prst="rect">
            <a:avLst/>
          </a:prstGeom>
        </p:spPr>
      </p:pic>
      <p:pic>
        <p:nvPicPr>
          <p:cNvPr id="15" name="Content Placeholder 4"/>
          <p:cNvPicPr>
            <a:picLocks noGrp="1" noChangeAspect="1"/>
          </p:cNvPicPr>
          <p:nvPr>
            <p:ph idx="1"/>
          </p:nvPr>
        </p:nvPicPr>
        <p:blipFill>
          <a:blip r:embed="rId6"/>
          <a:stretch>
            <a:fillRect/>
          </a:stretch>
        </p:blipFill>
        <p:spPr>
          <a:xfrm>
            <a:off x="1612058" y="3559341"/>
            <a:ext cx="2857500" cy="2857500"/>
          </a:xfrm>
          <a:prstGeom prst="rect">
            <a:avLst/>
          </a:prstGeom>
        </p:spPr>
      </p:pic>
      <p:pic>
        <p:nvPicPr>
          <p:cNvPr id="16" name="Content Placeholder 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736442" y="3885343"/>
            <a:ext cx="4105730" cy="2172838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30B8B595-78B5-7B48-830A-045FA77520E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2300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9489"/>
    </mc:Choice>
    <mc:Fallback>
      <p:transition spd="slow" advTm="2948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3850821" y="1027906"/>
            <a:ext cx="5113564" cy="5113564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35F6BEE2-2A11-C340-9B32-4AA1DA1AE8E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60060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9303"/>
    </mc:Choice>
    <mc:Fallback>
      <p:transition spd="slow" advTm="1930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3683187" y="1801663"/>
            <a:ext cx="4262633" cy="3170099"/>
          </a:xfrm>
          <a:prstGeom prst="rect">
            <a:avLst/>
          </a:prstGeom>
          <a:solidFill>
            <a:schemeClr val="bg1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0000" b="1" cap="none" spc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Sassoon Infant Std" charset="0"/>
                <a:ea typeface="Sassoon Infant Std" charset="0"/>
                <a:cs typeface="Sassoon Infant Std" charset="0"/>
              </a:rPr>
              <a:t>?</a:t>
            </a:r>
          </a:p>
        </p:txBody>
      </p:sp>
      <p:pic>
        <p:nvPicPr>
          <p:cNvPr id="9" name="Content Placeholder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71273" y="2987187"/>
            <a:ext cx="2053372" cy="3068898"/>
          </a:xfrm>
          <a:prstGeom prst="rect">
            <a:avLst/>
          </a:prstGeom>
        </p:spPr>
      </p:pic>
      <p:pic>
        <p:nvPicPr>
          <p:cNvPr id="15" name="Content Placeholder 4"/>
          <p:cNvPicPr>
            <a:picLocks noGrp="1" noChangeAspect="1"/>
          </p:cNvPicPr>
          <p:nvPr>
            <p:ph idx="1"/>
          </p:nvPr>
        </p:nvPicPr>
        <p:blipFill>
          <a:blip r:embed="rId5"/>
          <a:stretch>
            <a:fillRect/>
          </a:stretch>
        </p:blipFill>
        <p:spPr>
          <a:xfrm>
            <a:off x="8098971" y="261936"/>
            <a:ext cx="3051349" cy="3051349"/>
          </a:xfrm>
          <a:prstGeom prst="rect">
            <a:avLst/>
          </a:prstGeom>
        </p:spPr>
      </p:pic>
      <p:pic>
        <p:nvPicPr>
          <p:cNvPr id="16" name="Content Placeholder 3"/>
          <p:cNvPicPr>
            <a:picLocks noGrp="1" noChangeAspect="1"/>
          </p:cNvPicPr>
          <p:nvPr>
            <p:ph idx="1"/>
          </p:nvPr>
        </p:nvPicPr>
        <p:blipFill>
          <a:blip r:embed="rId6"/>
          <a:stretch>
            <a:fillRect/>
          </a:stretch>
        </p:blipFill>
        <p:spPr>
          <a:xfrm>
            <a:off x="1252063" y="4095539"/>
            <a:ext cx="4057116" cy="2140161"/>
          </a:xfrm>
          <a:prstGeom prst="rect">
            <a:avLst/>
          </a:prstGeom>
        </p:spPr>
      </p:pic>
      <p:pic>
        <p:nvPicPr>
          <p:cNvPr id="17" name="Content Placeholder 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5034" y="675907"/>
            <a:ext cx="3652157" cy="1826079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12575582">
            <a:off x="2669294" y="2522305"/>
            <a:ext cx="2735772" cy="566875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02D75E56-5251-B547-8639-0AC65C827CB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18723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6409"/>
    </mc:Choice>
    <mc:Fallback>
      <p:transition spd="slow" advTm="2640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3596935" y="1502229"/>
            <a:ext cx="3927815" cy="3927815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F6460500-6486-9946-B426-D9EA101556C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67131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569"/>
    </mc:Choice>
    <mc:Fallback>
      <p:transition spd="slow" advTm="756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3683187" y="1801663"/>
            <a:ext cx="4262633" cy="3170099"/>
          </a:xfrm>
          <a:prstGeom prst="rect">
            <a:avLst/>
          </a:prstGeom>
          <a:solidFill>
            <a:schemeClr val="bg1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0000" b="1" cap="none" spc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Sassoon Infant Std" charset="0"/>
                <a:ea typeface="Sassoon Infant Std" charset="0"/>
                <a:cs typeface="Sassoon Infant Std" charset="0"/>
              </a:rPr>
              <a:t>?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10084" y="3386712"/>
            <a:ext cx="3553216" cy="2627474"/>
          </a:xfrm>
          <a:prstGeom prst="rect">
            <a:avLst/>
          </a:prstGeom>
        </p:spPr>
      </p:pic>
      <p:pic>
        <p:nvPicPr>
          <p:cNvPr id="14" name="Content Placeholder 4"/>
          <p:cNvPicPr>
            <a:picLocks noGrp="1" noChangeAspect="1"/>
          </p:cNvPicPr>
          <p:nvPr>
            <p:ph idx="1"/>
          </p:nvPr>
        </p:nvPicPr>
        <p:blipFill>
          <a:blip r:embed="rId5"/>
          <a:stretch>
            <a:fillRect/>
          </a:stretch>
        </p:blipFill>
        <p:spPr>
          <a:xfrm>
            <a:off x="7945820" y="261938"/>
            <a:ext cx="2857500" cy="2857500"/>
          </a:xfrm>
          <a:prstGeom prst="rect">
            <a:avLst/>
          </a:prstGeom>
        </p:spPr>
      </p:pic>
      <p:pic>
        <p:nvPicPr>
          <p:cNvPr id="15" name="Content Placeholder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49853" y="310221"/>
            <a:ext cx="2657022" cy="2982883"/>
          </a:xfrm>
          <a:prstGeom prst="rect">
            <a:avLst/>
          </a:prstGeom>
        </p:spPr>
      </p:pic>
      <p:pic>
        <p:nvPicPr>
          <p:cNvPr id="16" name="Content Placeholder 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85427" y="4003221"/>
            <a:ext cx="3652157" cy="1826079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12575582">
            <a:off x="4286073" y="5577519"/>
            <a:ext cx="2735772" cy="646684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E7A5135B-DCC8-4242-9DB9-3DF4D2102ED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88923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7956"/>
    </mc:Choice>
    <mc:Fallback>
      <p:transition spd="slow" advTm="4795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3776435" y="662723"/>
            <a:ext cx="4639129" cy="5208079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6C1A49AB-59DA-754A-A2D5-4E00343235E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40148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658"/>
    </mc:Choice>
    <mc:Fallback>
      <p:transition spd="slow" advTm="1465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3683187" y="1801663"/>
            <a:ext cx="4262633" cy="3170099"/>
          </a:xfrm>
          <a:prstGeom prst="rect">
            <a:avLst/>
          </a:prstGeom>
          <a:solidFill>
            <a:schemeClr val="bg1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0000" b="1" cap="none" spc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Sassoon Infant Std" charset="0"/>
                <a:ea typeface="Sassoon Infant Std" charset="0"/>
                <a:cs typeface="Sassoon Infant Std" charset="0"/>
              </a:rPr>
              <a:t>?</a:t>
            </a:r>
          </a:p>
        </p:txBody>
      </p:sp>
      <p:pic>
        <p:nvPicPr>
          <p:cNvPr id="13" name="Content Placeholder 4"/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1517154" y="503791"/>
            <a:ext cx="2166033" cy="2516995"/>
          </a:xfrm>
          <a:prstGeom prst="rect">
            <a:avLst/>
          </a:prstGeom>
        </p:spPr>
      </p:pic>
      <p:pic>
        <p:nvPicPr>
          <p:cNvPr id="14" name="Content Placeholder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578204" y="3412331"/>
            <a:ext cx="3046272" cy="3046272"/>
          </a:xfrm>
          <a:prstGeom prst="rect">
            <a:avLst/>
          </a:prstGeom>
        </p:spPr>
      </p:pic>
      <p:pic>
        <p:nvPicPr>
          <p:cNvPr id="15" name="Content Placeholder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79355" y="3752751"/>
            <a:ext cx="3720193" cy="1962432"/>
          </a:xfrm>
          <a:prstGeom prst="rect">
            <a:avLst/>
          </a:prstGeom>
        </p:spPr>
      </p:pic>
      <p:pic>
        <p:nvPicPr>
          <p:cNvPr id="16" name="Content Placeholder 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048475" y="675869"/>
            <a:ext cx="4105730" cy="2172838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0868ADEA-FB58-B94F-BAA7-2CCEBA1E73E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3706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426"/>
    </mc:Choice>
    <mc:Fallback>
      <p:transition spd="slow" advTm="4042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3121478" y="1690688"/>
            <a:ext cx="6606780" cy="348513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2991FF56-D735-184B-A60B-73E22B17D8F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1351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2614"/>
    </mc:Choice>
    <mc:Fallback>
      <p:transition spd="slow" advTm="2261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3683187" y="1801663"/>
            <a:ext cx="4262633" cy="3170099"/>
          </a:xfrm>
          <a:prstGeom prst="rect">
            <a:avLst/>
          </a:prstGeom>
          <a:solidFill>
            <a:schemeClr val="bg1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0000" b="1" cap="none" spc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Sassoon Infant Std" charset="0"/>
                <a:ea typeface="Sassoon Infant Std" charset="0"/>
                <a:cs typeface="Sassoon Infant Std" charset="0"/>
              </a:rPr>
              <a:t>?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69253" y="3794661"/>
            <a:ext cx="3301094" cy="2441039"/>
          </a:xfrm>
          <a:prstGeom prst="rect">
            <a:avLst/>
          </a:prstGeom>
        </p:spPr>
      </p:pic>
      <p:pic>
        <p:nvPicPr>
          <p:cNvPr id="14" name="Content Placeholder 4"/>
          <p:cNvPicPr>
            <a:picLocks noGrp="1" noChangeAspect="1"/>
          </p:cNvPicPr>
          <p:nvPr>
            <p:ph idx="1"/>
          </p:nvPr>
        </p:nvPicPr>
        <p:blipFill>
          <a:blip r:embed="rId5"/>
          <a:stretch>
            <a:fillRect/>
          </a:stretch>
        </p:blipFill>
        <p:spPr>
          <a:xfrm>
            <a:off x="8305800" y="3613736"/>
            <a:ext cx="2569029" cy="2569029"/>
          </a:xfrm>
          <a:prstGeom prst="rect">
            <a:avLst/>
          </a:prstGeom>
        </p:spPr>
      </p:pic>
      <p:pic>
        <p:nvPicPr>
          <p:cNvPr id="15" name="Content Placeholder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990725" y="3794661"/>
            <a:ext cx="2569029" cy="2569029"/>
          </a:xfrm>
          <a:prstGeom prst="rect">
            <a:avLst/>
          </a:prstGeom>
        </p:spPr>
      </p:pic>
      <p:pic>
        <p:nvPicPr>
          <p:cNvPr id="16" name="Content Placeholder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74185" y="624405"/>
            <a:ext cx="4042715" cy="2132565"/>
          </a:xfrm>
          <a:prstGeom prst="rect">
            <a:avLst/>
          </a:prstGeom>
        </p:spPr>
      </p:pic>
      <p:pic>
        <p:nvPicPr>
          <p:cNvPr id="17" name="Content Placeholder 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961699" y="466314"/>
            <a:ext cx="4627079" cy="2448746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5397352A-84DC-AF47-81B2-4565DE61A4D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88584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4105"/>
    </mc:Choice>
    <mc:Fallback>
      <p:transition spd="slow" advTm="3410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2752270" y="1870302"/>
            <a:ext cx="6321853" cy="3345656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18FB5A45-C8AE-5549-AC9F-DCD2EC067D4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2295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484"/>
    </mc:Choice>
    <mc:Fallback>
      <p:transition spd="slow" advTm="2048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3683187" y="1801663"/>
            <a:ext cx="4262633" cy="3170099"/>
          </a:xfrm>
          <a:prstGeom prst="rect">
            <a:avLst/>
          </a:prstGeom>
          <a:solidFill>
            <a:schemeClr val="bg1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0000" b="1" cap="none" spc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Sassoon Infant Std" charset="0"/>
                <a:ea typeface="Sassoon Infant Std" charset="0"/>
                <a:cs typeface="Sassoon Infant Std" charset="0"/>
              </a:rPr>
              <a:t>?</a:t>
            </a:r>
          </a:p>
        </p:txBody>
      </p:sp>
      <p:pic>
        <p:nvPicPr>
          <p:cNvPr id="13" name="Content Placeholder 4"/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8099866" y="3529111"/>
            <a:ext cx="2692400" cy="3022600"/>
          </a:xfrm>
          <a:prstGeom prst="rect">
            <a:avLst/>
          </a:prstGeom>
        </p:spPr>
      </p:pic>
      <p:pic>
        <p:nvPicPr>
          <p:cNvPr id="14" name="Content Placeholder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1193" y="577480"/>
            <a:ext cx="4220627" cy="2226415"/>
          </a:xfrm>
          <a:prstGeom prst="rect">
            <a:avLst/>
          </a:prstGeom>
        </p:spPr>
      </p:pic>
      <p:pic>
        <p:nvPicPr>
          <p:cNvPr id="15" name="Content Placeholder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057570" y="631057"/>
            <a:ext cx="4105730" cy="2172838"/>
          </a:xfrm>
          <a:prstGeom prst="rect">
            <a:avLst/>
          </a:prstGeom>
        </p:spPr>
      </p:pic>
      <p:pic>
        <p:nvPicPr>
          <p:cNvPr id="16" name="Content Placeholder 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85427" y="4003221"/>
            <a:ext cx="3652157" cy="1826079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12575582">
            <a:off x="4352116" y="5584393"/>
            <a:ext cx="2735772" cy="698868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7BE7C904-2D8C-D94F-92C5-6D970AE1F1B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08421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4504"/>
    </mc:Choice>
    <mc:Fallback>
      <p:transition spd="slow" advTm="4450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2846614" y="1926771"/>
            <a:ext cx="6498772" cy="324938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2998458">
            <a:off x="8472084" y="4737562"/>
            <a:ext cx="2735772" cy="756536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EAF4A05C-2B7F-9D4F-9DEF-281FBE0F751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23523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2807"/>
    </mc:Choice>
    <mc:Fallback>
      <p:transition spd="slow" advTm="3280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393</TotalTime>
  <Words>15</Words>
  <Application>Microsoft Macintosh PowerPoint</Application>
  <PresentationFormat>Widescreen</PresentationFormat>
  <Paragraphs>11</Paragraphs>
  <Slides>19</Slides>
  <Notes>0</Notes>
  <HiddenSlides>0</HiddenSlides>
  <MMClips>19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5" baseType="lpstr">
      <vt:lpstr>Arial</vt:lpstr>
      <vt:lpstr>Calibri</vt:lpstr>
      <vt:lpstr>Calibri Light</vt:lpstr>
      <vt:lpstr>Comic Sans MS</vt:lpstr>
      <vt:lpstr>Sassoon Infant Std</vt:lpstr>
      <vt:lpstr>Office Theme</vt:lpstr>
      <vt:lpstr>Oral blending. . 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Oral blending. . .</dc:title>
  <dc:creator>Neil Penfold</dc:creator>
  <cp:lastModifiedBy>Lisa Penfold</cp:lastModifiedBy>
  <cp:revision>22</cp:revision>
  <dcterms:created xsi:type="dcterms:W3CDTF">2021-01-01T16:34:10Z</dcterms:created>
  <dcterms:modified xsi:type="dcterms:W3CDTF">2021-01-13T13:55:08Z</dcterms:modified>
</cp:coreProperties>
</file>