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b4f3e213fb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b4f3e213fb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b4f3e213fb_2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b4f3e213fb_2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b4f3e213fb_2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b4f3e213fb_2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b4f3e213fb_2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b4f3e213fb_2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b4f3e213fb_2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b4f3e213fb_2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b4f3e213fb_2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b4f3e213fb_2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b4f3e213fb_2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b4f3e213fb_2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b4f3e213fb_2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b4f3e213fb_2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dk1"/>
              </a:buClr>
              <a:buSzPts val="1800"/>
              <a:buChar char="●"/>
              <a:defRPr>
                <a:solidFill>
                  <a:schemeClr val="dk1"/>
                </a:solidFill>
              </a:defRPr>
            </a:lvl1pPr>
            <a:lvl2pPr indent="-317500" lvl="1" marL="914400">
              <a:spcBef>
                <a:spcPts val="1600"/>
              </a:spcBef>
              <a:spcAft>
                <a:spcPts val="0"/>
              </a:spcAft>
              <a:buClr>
                <a:schemeClr val="dk1"/>
              </a:buClr>
              <a:buSzPts val="1400"/>
              <a:buChar char="○"/>
              <a:defRPr>
                <a:solidFill>
                  <a:schemeClr val="dk1"/>
                </a:solidFill>
              </a:defRPr>
            </a:lvl2pPr>
            <a:lvl3pPr indent="-317500" lvl="2" marL="1371600">
              <a:spcBef>
                <a:spcPts val="1600"/>
              </a:spcBef>
              <a:spcAft>
                <a:spcPts val="0"/>
              </a:spcAft>
              <a:buClr>
                <a:schemeClr val="dk1"/>
              </a:buClr>
              <a:buSzPts val="1400"/>
              <a:buChar char="■"/>
              <a:defRPr>
                <a:solidFill>
                  <a:schemeClr val="dk1"/>
                </a:solidFill>
              </a:defRPr>
            </a:lvl3pPr>
            <a:lvl4pPr indent="-317500" lvl="3" marL="1828800">
              <a:spcBef>
                <a:spcPts val="1600"/>
              </a:spcBef>
              <a:spcAft>
                <a:spcPts val="0"/>
              </a:spcAft>
              <a:buClr>
                <a:schemeClr val="dk1"/>
              </a:buClr>
              <a:buSzPts val="1400"/>
              <a:buChar char="●"/>
              <a:defRPr>
                <a:solidFill>
                  <a:schemeClr val="dk1"/>
                </a:solidFill>
              </a:defRPr>
            </a:lvl4pPr>
            <a:lvl5pPr indent="-317500" lvl="4" marL="2286000">
              <a:spcBef>
                <a:spcPts val="1600"/>
              </a:spcBef>
              <a:spcAft>
                <a:spcPts val="0"/>
              </a:spcAft>
              <a:buClr>
                <a:schemeClr val="dk1"/>
              </a:buClr>
              <a:buSzPts val="1400"/>
              <a:buChar char="○"/>
              <a:defRPr>
                <a:solidFill>
                  <a:schemeClr val="dk1"/>
                </a:solidFill>
              </a:defRPr>
            </a:lvl5pPr>
            <a:lvl6pPr indent="-317500" lvl="5" marL="2743200">
              <a:spcBef>
                <a:spcPts val="1600"/>
              </a:spcBef>
              <a:spcAft>
                <a:spcPts val="0"/>
              </a:spcAft>
              <a:buClr>
                <a:schemeClr val="dk1"/>
              </a:buClr>
              <a:buSzPts val="1400"/>
              <a:buChar char="■"/>
              <a:defRPr>
                <a:solidFill>
                  <a:schemeClr val="dk1"/>
                </a:solidFill>
              </a:defRPr>
            </a:lvl6pPr>
            <a:lvl7pPr indent="-317500" lvl="6" marL="3200400">
              <a:spcBef>
                <a:spcPts val="1600"/>
              </a:spcBef>
              <a:spcAft>
                <a:spcPts val="0"/>
              </a:spcAft>
              <a:buClr>
                <a:schemeClr val="dk1"/>
              </a:buClr>
              <a:buSzPts val="1400"/>
              <a:buChar char="●"/>
              <a:defRPr>
                <a:solidFill>
                  <a:schemeClr val="dk1"/>
                </a:solidFill>
              </a:defRPr>
            </a:lvl7pPr>
            <a:lvl8pPr indent="-317500" lvl="7" marL="3657600">
              <a:spcBef>
                <a:spcPts val="1600"/>
              </a:spcBef>
              <a:spcAft>
                <a:spcPts val="0"/>
              </a:spcAft>
              <a:buClr>
                <a:schemeClr val="dk1"/>
              </a:buClr>
              <a:buSzPts val="1400"/>
              <a:buChar char="○"/>
              <a:defRPr>
                <a:solidFill>
                  <a:schemeClr val="dk1"/>
                </a:solidFill>
              </a:defRPr>
            </a:lvl8pPr>
            <a:lvl9pPr indent="-317500" lvl="8" marL="4114800">
              <a:spcBef>
                <a:spcPts val="1600"/>
              </a:spcBef>
              <a:spcAft>
                <a:spcPts val="1600"/>
              </a:spcAft>
              <a:buClr>
                <a:schemeClr val="dk1"/>
              </a:buClr>
              <a:buSzPts val="1400"/>
              <a:buChar char="■"/>
              <a:defRPr>
                <a:solidFill>
                  <a:schemeClr val="dk1"/>
                </a:solidFill>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lt2"/>
              </a:buClr>
              <a:buSzPts val="1800"/>
              <a:buChar char="●"/>
              <a:defRPr sz="1800">
                <a:solidFill>
                  <a:schemeClr val="lt2"/>
                </a:solidFill>
              </a:defRPr>
            </a:lvl1pPr>
            <a:lvl2pPr indent="-317500" lvl="1" marL="914400">
              <a:lnSpc>
                <a:spcPct val="115000"/>
              </a:lnSpc>
              <a:spcBef>
                <a:spcPts val="1600"/>
              </a:spcBef>
              <a:spcAft>
                <a:spcPts val="0"/>
              </a:spcAft>
              <a:buClr>
                <a:schemeClr val="lt2"/>
              </a:buClr>
              <a:buSzPts val="1400"/>
              <a:buChar char="○"/>
              <a:defRPr>
                <a:solidFill>
                  <a:schemeClr val="lt2"/>
                </a:solidFill>
              </a:defRPr>
            </a:lvl2pPr>
            <a:lvl3pPr indent="-317500" lvl="2" marL="1371600">
              <a:lnSpc>
                <a:spcPct val="115000"/>
              </a:lnSpc>
              <a:spcBef>
                <a:spcPts val="1600"/>
              </a:spcBef>
              <a:spcAft>
                <a:spcPts val="0"/>
              </a:spcAft>
              <a:buClr>
                <a:schemeClr val="lt2"/>
              </a:buClr>
              <a:buSzPts val="1400"/>
              <a:buChar char="■"/>
              <a:defRPr>
                <a:solidFill>
                  <a:schemeClr val="lt2"/>
                </a:solidFill>
              </a:defRPr>
            </a:lvl3pPr>
            <a:lvl4pPr indent="-317500" lvl="3" marL="1828800">
              <a:lnSpc>
                <a:spcPct val="115000"/>
              </a:lnSpc>
              <a:spcBef>
                <a:spcPts val="1600"/>
              </a:spcBef>
              <a:spcAft>
                <a:spcPts val="0"/>
              </a:spcAft>
              <a:buClr>
                <a:schemeClr val="lt2"/>
              </a:buClr>
              <a:buSzPts val="1400"/>
              <a:buChar char="●"/>
              <a:defRPr>
                <a:solidFill>
                  <a:schemeClr val="lt2"/>
                </a:solidFill>
              </a:defRPr>
            </a:lvl4pPr>
            <a:lvl5pPr indent="-317500" lvl="4" marL="2286000">
              <a:lnSpc>
                <a:spcPct val="115000"/>
              </a:lnSpc>
              <a:spcBef>
                <a:spcPts val="1600"/>
              </a:spcBef>
              <a:spcAft>
                <a:spcPts val="0"/>
              </a:spcAft>
              <a:buClr>
                <a:schemeClr val="lt2"/>
              </a:buClr>
              <a:buSzPts val="1400"/>
              <a:buChar char="○"/>
              <a:defRPr>
                <a:solidFill>
                  <a:schemeClr val="lt2"/>
                </a:solidFill>
              </a:defRPr>
            </a:lvl5pPr>
            <a:lvl6pPr indent="-317500" lvl="5" marL="2743200">
              <a:lnSpc>
                <a:spcPct val="115000"/>
              </a:lnSpc>
              <a:spcBef>
                <a:spcPts val="1600"/>
              </a:spcBef>
              <a:spcAft>
                <a:spcPts val="0"/>
              </a:spcAft>
              <a:buClr>
                <a:schemeClr val="lt2"/>
              </a:buClr>
              <a:buSzPts val="1400"/>
              <a:buChar char="■"/>
              <a:defRPr>
                <a:solidFill>
                  <a:schemeClr val="lt2"/>
                </a:solidFill>
              </a:defRPr>
            </a:lvl6pPr>
            <a:lvl7pPr indent="-317500" lvl="6" marL="3200400">
              <a:lnSpc>
                <a:spcPct val="115000"/>
              </a:lnSpc>
              <a:spcBef>
                <a:spcPts val="1600"/>
              </a:spcBef>
              <a:spcAft>
                <a:spcPts val="0"/>
              </a:spcAft>
              <a:buClr>
                <a:schemeClr val="lt2"/>
              </a:buClr>
              <a:buSzPts val="1400"/>
              <a:buChar char="●"/>
              <a:defRPr>
                <a:solidFill>
                  <a:schemeClr val="lt2"/>
                </a:solidFill>
              </a:defRPr>
            </a:lvl7pPr>
            <a:lvl8pPr indent="-317500" lvl="7" marL="3657600">
              <a:lnSpc>
                <a:spcPct val="115000"/>
              </a:lnSpc>
              <a:spcBef>
                <a:spcPts val="1600"/>
              </a:spcBef>
              <a:spcAft>
                <a:spcPts val="0"/>
              </a:spcAft>
              <a:buClr>
                <a:schemeClr val="lt2"/>
              </a:buClr>
              <a:buSzPts val="1400"/>
              <a:buChar char="○"/>
              <a:defRPr>
                <a:solidFill>
                  <a:schemeClr val="lt2"/>
                </a:solidFill>
              </a:defRPr>
            </a:lvl8pPr>
            <a:lvl9pPr indent="-317500" lvl="8" marL="4114800">
              <a:lnSpc>
                <a:spcPct val="115000"/>
              </a:lnSpc>
              <a:spcBef>
                <a:spcPts val="1600"/>
              </a:spcBef>
              <a:spcAft>
                <a:spcPts val="1600"/>
              </a:spcAft>
              <a:buClr>
                <a:schemeClr val="lt2"/>
              </a:buClr>
              <a:buSzPts val="1400"/>
              <a:buChar char="■"/>
              <a:defRPr>
                <a:solidFill>
                  <a:schemeClr val="lt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jpg"/><Relationship Id="rId4" Type="http://schemas.openxmlformats.org/officeDocument/2006/relationships/image" Target="../media/image6.jpg"/><Relationship Id="rId5" Type="http://schemas.openxmlformats.org/officeDocument/2006/relationships/image" Target="../media/image5.jpg"/><Relationship Id="rId6"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jp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Arable Farming</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Arable farming involves growing crops such as wheat and barley.</a:t>
            </a:r>
            <a:endParaRPr/>
          </a:p>
        </p:txBody>
      </p:sp>
    </p:spTree>
  </p:cSld>
  <p:clrMapOvr>
    <a:masterClrMapping/>
  </p:clrMapOvr>
  <mc:AlternateContent>
    <mc:Choice Requires="p14">
      <p:transition spd="slow" p14:dur="26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What is slurry and how is it used?</a:t>
            </a:r>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Slurry is water and manure mixed together to give nutrients to the plants. It is sprayed out to the plants by the tractor.</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1600"/>
              </a:spcAft>
              <a:buNone/>
            </a:pPr>
            <a:r>
              <a:rPr lang="en-GB"/>
              <a:t>                                        </a:t>
            </a:r>
            <a:endParaRPr/>
          </a:p>
        </p:txBody>
      </p:sp>
      <p:pic>
        <p:nvPicPr>
          <p:cNvPr id="62" name="Google Shape;62;p14"/>
          <p:cNvPicPr preferRelativeResize="0"/>
          <p:nvPr/>
        </p:nvPicPr>
        <p:blipFill>
          <a:blip r:embed="rId3">
            <a:alphaModFix/>
          </a:blip>
          <a:stretch>
            <a:fillRect/>
          </a:stretch>
        </p:blipFill>
        <p:spPr>
          <a:xfrm>
            <a:off x="3984800" y="2046849"/>
            <a:ext cx="3646917" cy="2054425"/>
          </a:xfrm>
          <a:prstGeom prst="rect">
            <a:avLst/>
          </a:prstGeom>
          <a:noFill/>
          <a:ln>
            <a:noFill/>
          </a:ln>
        </p:spPr>
      </p:pic>
    </p:spTree>
  </p:cSld>
  <p:clrMapOvr>
    <a:masterClrMapping/>
  </p:clrMapOvr>
  <mc:AlternateContent>
    <mc:Choice Requires="p14">
      <p:transition spd="slow" p14:dur="1000">
        <p:fade thruBlk="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Why does soil need to be ploughed?</a:t>
            </a:r>
            <a:endParaRPr/>
          </a:p>
        </p:txBody>
      </p:sp>
      <p:sp>
        <p:nvSpPr>
          <p:cNvPr id="68" name="Google Shape;68;p1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t>When the soil is ploughed it takes the bottom soil to the top and helps the water drain to give the crops a drink. The birds like it because the worms come to the top of the soil - its a bird buffet!</a:t>
            </a:r>
            <a:endParaRPr/>
          </a:p>
        </p:txBody>
      </p:sp>
      <p:pic>
        <p:nvPicPr>
          <p:cNvPr id="69" name="Google Shape;69;p15"/>
          <p:cNvPicPr preferRelativeResize="0"/>
          <p:nvPr/>
        </p:nvPicPr>
        <p:blipFill>
          <a:blip r:embed="rId3">
            <a:alphaModFix/>
          </a:blip>
          <a:stretch>
            <a:fillRect/>
          </a:stretch>
        </p:blipFill>
        <p:spPr>
          <a:xfrm>
            <a:off x="4170425" y="2129425"/>
            <a:ext cx="3600325" cy="2016175"/>
          </a:xfrm>
          <a:prstGeom prst="rect">
            <a:avLst/>
          </a:prstGeom>
          <a:noFill/>
          <a:ln>
            <a:noFill/>
          </a:ln>
        </p:spPr>
      </p:pic>
    </p:spTree>
  </p:cSld>
  <p:clrMapOvr>
    <a:masterClrMapping/>
  </p:clrMapOvr>
  <mc:AlternateContent>
    <mc:Choice Requires="p14">
      <p:transition spd="slow" p14:dur="1000">
        <p:pu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What does liming do to the soil?</a:t>
            </a:r>
            <a:endParaRPr/>
          </a:p>
        </p:txBody>
      </p:sp>
      <p:sp>
        <p:nvSpPr>
          <p:cNvPr id="75" name="Google Shape;75;p1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t>Liming improves the soil and helps it get more nutrients to help the plants grow.</a:t>
            </a:r>
            <a:endParaRPr/>
          </a:p>
        </p:txBody>
      </p:sp>
      <p:pic>
        <p:nvPicPr>
          <p:cNvPr id="76" name="Google Shape;76;p16"/>
          <p:cNvPicPr preferRelativeResize="0"/>
          <p:nvPr/>
        </p:nvPicPr>
        <p:blipFill>
          <a:blip r:embed="rId3">
            <a:alphaModFix/>
          </a:blip>
          <a:stretch>
            <a:fillRect/>
          </a:stretch>
        </p:blipFill>
        <p:spPr>
          <a:xfrm>
            <a:off x="127150" y="1975925"/>
            <a:ext cx="3418410" cy="2295575"/>
          </a:xfrm>
          <a:prstGeom prst="rect">
            <a:avLst/>
          </a:prstGeom>
          <a:noFill/>
          <a:ln>
            <a:noFill/>
          </a:ln>
        </p:spPr>
      </p:pic>
    </p:spTree>
  </p:cSld>
  <p:clrMapOvr>
    <a:masterClrMapping/>
  </p:clrMapOvr>
  <mc:AlternateContent>
    <mc:Choice Requires="p14">
      <p:transition spd="slow" p14:dur="1000">
        <p:push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How are the seeds planted on a farm?</a:t>
            </a:r>
            <a:endParaRPr/>
          </a:p>
        </p:txBody>
      </p:sp>
      <p:sp>
        <p:nvSpPr>
          <p:cNvPr id="82" name="Google Shape;82;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t>A tractor drills into the soil to make holes for the seeds to go in.</a:t>
            </a:r>
            <a:endParaRPr/>
          </a:p>
        </p:txBody>
      </p:sp>
      <p:pic>
        <p:nvPicPr>
          <p:cNvPr id="83" name="Google Shape;83;p17"/>
          <p:cNvPicPr preferRelativeResize="0"/>
          <p:nvPr/>
        </p:nvPicPr>
        <p:blipFill>
          <a:blip r:embed="rId3">
            <a:alphaModFix/>
          </a:blip>
          <a:stretch>
            <a:fillRect/>
          </a:stretch>
        </p:blipFill>
        <p:spPr>
          <a:xfrm>
            <a:off x="4726451" y="2624795"/>
            <a:ext cx="4331873" cy="2436699"/>
          </a:xfrm>
          <a:prstGeom prst="rect">
            <a:avLst/>
          </a:prstGeom>
          <a:noFill/>
          <a:ln>
            <a:noFill/>
          </a:ln>
        </p:spPr>
      </p:pic>
    </p:spTree>
  </p:cSld>
  <p:clrMapOvr>
    <a:masterClrMapping/>
  </p:clrMapOvr>
  <mc:AlternateContent>
    <mc:Choice Requires="p14">
      <p:transition spd="slow" p14:dur="1000">
        <p14:flip dir="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How are crops protected?</a:t>
            </a:r>
            <a:endParaRPr/>
          </a:p>
        </p:txBody>
      </p:sp>
      <p:sp>
        <p:nvSpPr>
          <p:cNvPr id="89" name="Google Shape;89;p1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t>Crops are sprayed to help kill the weeds just in case they take over the plant and stop it growing.</a:t>
            </a:r>
            <a:endParaRPr/>
          </a:p>
        </p:txBody>
      </p:sp>
      <p:pic>
        <p:nvPicPr>
          <p:cNvPr id="90" name="Google Shape;90;p18"/>
          <p:cNvPicPr preferRelativeResize="0"/>
          <p:nvPr/>
        </p:nvPicPr>
        <p:blipFill>
          <a:blip r:embed="rId3">
            <a:alphaModFix/>
          </a:blip>
          <a:stretch>
            <a:fillRect/>
          </a:stretch>
        </p:blipFill>
        <p:spPr>
          <a:xfrm flipH="1">
            <a:off x="5624652" y="3204475"/>
            <a:ext cx="3380324" cy="1800024"/>
          </a:xfrm>
          <a:prstGeom prst="rect">
            <a:avLst/>
          </a:prstGeom>
          <a:noFill/>
          <a:ln>
            <a:noFill/>
          </a:ln>
        </p:spPr>
      </p:pic>
    </p:spTree>
  </p:cSld>
  <p:clrMapOvr>
    <a:masterClrMapping/>
  </p:clrMapOvr>
  <mc:AlternateContent>
    <mc:Choice Requires="p14">
      <p:transition spd="slow" p14:dur="1000">
        <p14:prism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What are the 4 stages of creating silage or haylage?</a:t>
            </a:r>
            <a:endParaRPr/>
          </a:p>
        </p:txBody>
      </p:sp>
      <p:sp>
        <p:nvSpPr>
          <p:cNvPr id="96" name="Google Shape;96;p1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For Silage: Mowing, Tedding, Raking and Foraging.</a:t>
            </a:r>
            <a:endParaRPr/>
          </a:p>
          <a:p>
            <a:pPr indent="0" lvl="0" marL="0" rtl="0" algn="l">
              <a:spcBef>
                <a:spcPts val="1600"/>
              </a:spcBef>
              <a:spcAft>
                <a:spcPts val="1600"/>
              </a:spcAft>
              <a:buNone/>
            </a:pPr>
            <a:r>
              <a:rPr lang="en-GB"/>
              <a:t>For Haylage: The grass is left to dry for longer and it is made into hay bales.</a:t>
            </a:r>
            <a:endParaRPr/>
          </a:p>
        </p:txBody>
      </p:sp>
      <p:pic>
        <p:nvPicPr>
          <p:cNvPr id="97" name="Google Shape;97;p19"/>
          <p:cNvPicPr preferRelativeResize="0"/>
          <p:nvPr/>
        </p:nvPicPr>
        <p:blipFill>
          <a:blip r:embed="rId3">
            <a:alphaModFix/>
          </a:blip>
          <a:stretch>
            <a:fillRect/>
          </a:stretch>
        </p:blipFill>
        <p:spPr>
          <a:xfrm>
            <a:off x="840225" y="2164700"/>
            <a:ext cx="2951058" cy="1391950"/>
          </a:xfrm>
          <a:prstGeom prst="rect">
            <a:avLst/>
          </a:prstGeom>
          <a:noFill/>
          <a:ln>
            <a:noFill/>
          </a:ln>
        </p:spPr>
      </p:pic>
      <p:pic>
        <p:nvPicPr>
          <p:cNvPr id="98" name="Google Shape;98;p19"/>
          <p:cNvPicPr preferRelativeResize="0"/>
          <p:nvPr/>
        </p:nvPicPr>
        <p:blipFill>
          <a:blip r:embed="rId4">
            <a:alphaModFix/>
          </a:blip>
          <a:stretch>
            <a:fillRect/>
          </a:stretch>
        </p:blipFill>
        <p:spPr>
          <a:xfrm>
            <a:off x="5138125" y="2176030"/>
            <a:ext cx="2951050" cy="1369283"/>
          </a:xfrm>
          <a:prstGeom prst="rect">
            <a:avLst/>
          </a:prstGeom>
          <a:noFill/>
          <a:ln>
            <a:noFill/>
          </a:ln>
        </p:spPr>
      </p:pic>
      <p:pic>
        <p:nvPicPr>
          <p:cNvPr id="99" name="Google Shape;99;p19"/>
          <p:cNvPicPr preferRelativeResize="0"/>
          <p:nvPr/>
        </p:nvPicPr>
        <p:blipFill>
          <a:blip r:embed="rId5">
            <a:alphaModFix/>
          </a:blip>
          <a:stretch>
            <a:fillRect/>
          </a:stretch>
        </p:blipFill>
        <p:spPr>
          <a:xfrm>
            <a:off x="858313" y="3660225"/>
            <a:ext cx="2914875" cy="1391950"/>
          </a:xfrm>
          <a:prstGeom prst="rect">
            <a:avLst/>
          </a:prstGeom>
          <a:noFill/>
          <a:ln>
            <a:noFill/>
          </a:ln>
        </p:spPr>
      </p:pic>
      <p:pic>
        <p:nvPicPr>
          <p:cNvPr id="100" name="Google Shape;100;p19"/>
          <p:cNvPicPr preferRelativeResize="0"/>
          <p:nvPr/>
        </p:nvPicPr>
        <p:blipFill>
          <a:blip r:embed="rId6">
            <a:alphaModFix/>
          </a:blip>
          <a:stretch>
            <a:fillRect/>
          </a:stretch>
        </p:blipFill>
        <p:spPr>
          <a:xfrm>
            <a:off x="5174300" y="3608438"/>
            <a:ext cx="2914875" cy="1495526"/>
          </a:xfrm>
          <a:prstGeom prst="rect">
            <a:avLst/>
          </a:prstGeom>
          <a:noFill/>
          <a:ln>
            <a:noFill/>
          </a:ln>
        </p:spPr>
      </p:pic>
    </p:spTree>
  </p:cSld>
  <p:clrMapOvr>
    <a:masterClrMapping/>
  </p:clrMapOvr>
  <mc:AlternateContent>
    <mc:Choice Requires="p14">
      <p:transition spd="slow" p14:dur="10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 about Barley...</a:t>
            </a:r>
            <a:endParaRPr/>
          </a:p>
        </p:txBody>
      </p:sp>
      <p:sp>
        <p:nvSpPr>
          <p:cNvPr id="106" name="Google Shape;106;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GB"/>
              <a:t>Barley is used in human and animal food. It is used to make beer too. They remove the seeds that go to the farm. And the straw is used as bedding for the animals.</a:t>
            </a:r>
            <a:endParaRPr/>
          </a:p>
        </p:txBody>
      </p:sp>
      <p:pic>
        <p:nvPicPr>
          <p:cNvPr id="107" name="Google Shape;107;p20"/>
          <p:cNvPicPr preferRelativeResize="0"/>
          <p:nvPr/>
        </p:nvPicPr>
        <p:blipFill rotWithShape="1">
          <a:blip r:embed="rId3">
            <a:alphaModFix/>
          </a:blip>
          <a:srcRect b="150922" l="-207410" r="245082" t="-113251"/>
          <a:stretch/>
        </p:blipFill>
        <p:spPr>
          <a:xfrm>
            <a:off x="311700" y="1152480"/>
            <a:ext cx="1756052" cy="1212782"/>
          </a:xfrm>
          <a:prstGeom prst="rect">
            <a:avLst/>
          </a:prstGeom>
          <a:noFill/>
          <a:ln>
            <a:noFill/>
          </a:ln>
        </p:spPr>
      </p:pic>
      <p:pic>
        <p:nvPicPr>
          <p:cNvPr id="108" name="Google Shape;108;p20"/>
          <p:cNvPicPr preferRelativeResize="0"/>
          <p:nvPr/>
        </p:nvPicPr>
        <p:blipFill>
          <a:blip r:embed="rId4">
            <a:alphaModFix/>
          </a:blip>
          <a:stretch>
            <a:fillRect/>
          </a:stretch>
        </p:blipFill>
        <p:spPr>
          <a:xfrm>
            <a:off x="311694" y="2365250"/>
            <a:ext cx="2105832" cy="2203625"/>
          </a:xfrm>
          <a:prstGeom prst="rect">
            <a:avLst/>
          </a:prstGeom>
          <a:noFill/>
          <a:ln>
            <a:noFill/>
          </a:ln>
        </p:spPr>
      </p:pic>
      <p:pic>
        <p:nvPicPr>
          <p:cNvPr id="109" name="Google Shape;109;p20"/>
          <p:cNvPicPr preferRelativeResize="0"/>
          <p:nvPr/>
        </p:nvPicPr>
        <p:blipFill>
          <a:blip r:embed="rId3">
            <a:alphaModFix/>
          </a:blip>
          <a:stretch>
            <a:fillRect/>
          </a:stretch>
        </p:blipFill>
        <p:spPr>
          <a:xfrm>
            <a:off x="5278300" y="2184225"/>
            <a:ext cx="3452900" cy="2384651"/>
          </a:xfrm>
          <a:prstGeom prst="rect">
            <a:avLst/>
          </a:prstGeom>
          <a:noFill/>
          <a:ln>
            <a:noFill/>
          </a:ln>
        </p:spPr>
      </p:pic>
    </p:spTree>
  </p:cSld>
  <p:clrMapOvr>
    <a:masterClrMapping/>
  </p:clrMapOvr>
  <mc:AlternateContent>
    <mc:Choice Requires="p14">
      <p:transition spd="slow" p14:dur="1000">
        <p14:gallery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1"/>
          <p:cNvSpPr txBox="1"/>
          <p:nvPr>
            <p:ph type="title"/>
          </p:nvPr>
        </p:nvSpPr>
        <p:spPr>
          <a:xfrm>
            <a:off x="311700" y="2163750"/>
            <a:ext cx="8520600" cy="572700"/>
          </a:xfrm>
          <a:prstGeom prst="rect">
            <a:avLst/>
          </a:prstGeom>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0000"/>
                </a:solidFill>
              </a:rPr>
              <a:t>B</a:t>
            </a:r>
            <a:r>
              <a:rPr lang="en-GB">
                <a:solidFill>
                  <a:srgbClr val="FF9900"/>
                </a:solidFill>
              </a:rPr>
              <a:t>y </a:t>
            </a:r>
            <a:r>
              <a:rPr lang="en-GB">
                <a:solidFill>
                  <a:srgbClr val="FFFF00"/>
                </a:solidFill>
              </a:rPr>
              <a:t>J</a:t>
            </a:r>
            <a:r>
              <a:rPr lang="en-GB">
                <a:solidFill>
                  <a:srgbClr val="00FF00"/>
                </a:solidFill>
              </a:rPr>
              <a:t>o</a:t>
            </a:r>
            <a:r>
              <a:rPr lang="en-GB">
                <a:solidFill>
                  <a:srgbClr val="00FFFF"/>
                </a:solidFill>
              </a:rPr>
              <a:t>s</a:t>
            </a:r>
            <a:r>
              <a:rPr lang="en-GB">
                <a:solidFill>
                  <a:srgbClr val="9900FF"/>
                </a:solidFill>
              </a:rPr>
              <a:t>h</a:t>
            </a:r>
            <a:r>
              <a:rPr lang="en-GB">
                <a:solidFill>
                  <a:srgbClr val="FF0000"/>
                </a:solidFill>
              </a:rPr>
              <a:t>u</a:t>
            </a:r>
            <a:r>
              <a:rPr lang="en-GB">
                <a:solidFill>
                  <a:srgbClr val="FF9900"/>
                </a:solidFill>
              </a:rPr>
              <a:t>a </a:t>
            </a:r>
            <a:r>
              <a:rPr lang="en-GB">
                <a:solidFill>
                  <a:srgbClr val="FFFF00"/>
                </a:solidFill>
              </a:rPr>
              <a:t>H</a:t>
            </a:r>
            <a:r>
              <a:rPr lang="en-GB">
                <a:solidFill>
                  <a:srgbClr val="00FF00"/>
                </a:solidFill>
              </a:rPr>
              <a:t>o</a:t>
            </a:r>
            <a:r>
              <a:rPr lang="en-GB">
                <a:solidFill>
                  <a:srgbClr val="00FFFF"/>
                </a:solidFill>
              </a:rPr>
              <a:t>o</a:t>
            </a:r>
            <a:r>
              <a:rPr lang="en-GB">
                <a:solidFill>
                  <a:srgbClr val="9900FF"/>
                </a:solidFill>
              </a:rPr>
              <a:t>k</a:t>
            </a:r>
            <a:endParaRPr>
              <a:solidFill>
                <a:srgbClr val="9900FF"/>
              </a:solidFill>
            </a:endParaRPr>
          </a:p>
        </p:txBody>
      </p:sp>
      <p:sp>
        <p:nvSpPr>
          <p:cNvPr id="115" name="Google Shape;115;p21"/>
          <p:cNvSpPr txBox="1"/>
          <p:nvPr>
            <p:ph idx="1" type="body"/>
          </p:nvPr>
        </p:nvSpPr>
        <p:spPr>
          <a:xfrm>
            <a:off x="1415400" y="3412150"/>
            <a:ext cx="7416900" cy="1156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                                      </a:t>
            </a:r>
            <a:endParaRPr/>
          </a:p>
          <a:p>
            <a:pPr indent="0" lvl="0" marL="0" rtl="0" algn="l">
              <a:spcBef>
                <a:spcPts val="1600"/>
              </a:spcBef>
              <a:spcAft>
                <a:spcPts val="0"/>
              </a:spcAft>
              <a:buNone/>
            </a:pPr>
            <a:r>
              <a:rPr lang="en-GB"/>
              <a:t>                                       </a:t>
            </a:r>
            <a:endParaRPr/>
          </a:p>
          <a:p>
            <a:pPr indent="0" lvl="0" marL="0" rtl="0" algn="l">
              <a:spcBef>
                <a:spcPts val="1600"/>
              </a:spcBef>
              <a:spcAft>
                <a:spcPts val="1600"/>
              </a:spcAft>
              <a:buNone/>
            </a:pPr>
            <a:r>
              <a:rPr lang="en-GB"/>
              <a:t>                           </a:t>
            </a:r>
            <a:endParaRPr/>
          </a:p>
        </p:txBody>
      </p:sp>
    </p:spTree>
  </p:cSld>
  <p:clrMapOvr>
    <a:masterClrMapping/>
  </p:clrMapOvr>
  <mc:AlternateContent>
    <mc:Choice Requires="p14">
      <p:transition spd="slow" p14:dur="1000">
        <p14:gallery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