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FB1CC-38B2-43F0-B73E-B62CED9103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721572-4148-46F5-B15A-CE0EEE22DC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089FC-3532-4DF0-826F-F1EAE685F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D4B2B7-7120-43B1-8937-5551E579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F241E-7748-4D2E-AE89-2E45E87BC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63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D47BD-72D2-46F7-9C5B-531A38BDA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D7D4B-1685-4908-8DC1-514B2B557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7DEC17-B98D-43C9-A6B5-4D38E9EC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73970-401F-4D50-9D2D-5C078F814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ECB8DF-6840-4CC8-BA46-6783C36B1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6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1A03-0176-4EC6-89C3-335EC6A7A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45A5BB-5597-4138-B3BE-623D6C8A9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8FABB-2E50-4F30-A157-5A24A1088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2AC2D-9387-4465-AD0B-5A2F4BD47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B3ED4-CE99-49BA-9540-164E7B71B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9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5D3B9-5AB4-4B79-8537-4C147AA9B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18AD8-7A42-4474-ABAB-B6B7AF4ED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B59B32-05B8-4758-995C-1AABD152BF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1F218-1F0D-4299-9E96-E2DAC049D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383DA-6A2F-4CBD-B59D-05A0577E9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F6E5F7-4687-449A-A35B-387DA9D57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335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4A390-B207-4960-B040-A659C6284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2513A3-7A22-4B9C-A5E3-46818EFDD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B73BC-B672-46C2-96C6-547E4B79C6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AC838-15A2-4062-90F0-362DB073AF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DC3F05-F1CB-4662-B9BA-E70DC62FAE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8216DE-22B5-4C37-AE1E-8FC545624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991FB4-759E-4702-B296-123FDE6B7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DB6DA6-306B-4F87-AB9A-FA0055A48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2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D98D5-B2DF-4755-92B7-0CE6FFC8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73C37E-6351-4508-ACD9-20E31BEFA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96892A-7151-4D2A-AB56-2601489B2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B0104C-306B-4337-BF76-B7ED27B0D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39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4AE479-9424-4E6F-9F0E-5DC8863E3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AB494A-D839-46E8-A883-C3470BFA9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EA5D7-0FD5-4217-AAA7-B62F69557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23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2F6C7-A05B-45CD-9CBA-2FF569502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3316D-FF36-4868-9459-961015DE0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F067FB-45AE-4048-B85A-4D4D19D5D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94734-A3D5-4C80-9D06-4C9573827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1E2BC-60AA-4ABE-B47B-F6659F407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6C2B6E-09C3-4F58-84AA-3DA1A0F5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648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7DAAA-4044-4E19-917B-F96C57D26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55A851-273D-402E-AE32-3608F48D9F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5AE8A0-180B-4D64-9C59-DDF9A6E77A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4CB5E2-51C8-4BA7-9AE6-3B8FCEE2B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156598-0CBF-4137-8DD7-0A6E3C2BA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450DC7-13AF-4E1F-9AFB-7961869B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67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C20BD-E5CF-435F-B48B-2348894EC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DE11C2-0237-4D6D-93AC-B70A78B24A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8D72C-8B36-4727-BF51-1DFF90EA8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32EFD-AC56-4D1C-BED9-E37394C52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B3B77-67D7-4D00-A45E-DC254C018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529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6C88E7-5A45-499C-A783-59C565C60A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7D1A28-CCF7-4252-95B3-E56F7032C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1EC7E-AE22-49E4-8CD9-89E22FC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1F9A3-F568-4F10-B5D9-6BF38A6B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8A9E6A-80FF-47B3-8A27-E9F09CE35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930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5EBD54-6260-4AB6-B4E2-6F4CD13CF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086A71-7FCE-49CD-9697-9188EC1EA2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8A8AC-45C2-424A-91FE-54C8499453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48D4D-5F21-4886-B50F-E4EFC476B58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2C4BD-1381-4C9B-963A-DCBFB44812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920DB-591F-4813-BFC4-A6F97C933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2771A-D579-4CBA-9894-6886294D00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62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kist.com/free-photo-sfcki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Arctic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Arctic fox">
            <a:extLst>
              <a:ext uri="{FF2B5EF4-FFF2-40B4-BE49-F238E27FC236}">
                <a16:creationId xmlns:a16="http://schemas.microsoft.com/office/drawing/2014/main" id="{CAD305D7-095B-4E50-A46C-9D5ED3F2C3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97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0C213-456E-4B58-8D47-1E835722AA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>
                <a:solidFill>
                  <a:srgbClr val="FFFFFF"/>
                </a:solidFill>
              </a:rPr>
              <a:t>ARCTIC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EB5A53-41F2-4A46-AEA8-170E2C5CE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Hannah</a:t>
            </a:r>
          </a:p>
        </p:txBody>
      </p:sp>
    </p:spTree>
    <p:extLst>
      <p:ext uri="{BB962C8B-B14F-4D97-AF65-F5344CB8AC3E}">
        <p14:creationId xmlns:p14="http://schemas.microsoft.com/office/powerpoint/2010/main" val="332922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: Shape 37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31C009C-06D2-4EBC-8AF6-1A3F4FB3F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924" y="991261"/>
            <a:ext cx="5754696" cy="1837349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</a:rPr>
              <a:t>Arctic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A55ED-F895-4ABE-A8AE-61E7F5837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0412" y="2979336"/>
            <a:ext cx="6369813" cy="3398948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The Artic is the Earth’s northern tip, here and the southern tip are the coldest places, where temperatures can fall as low as -85%C.</a:t>
            </a:r>
          </a:p>
          <a:p>
            <a:r>
              <a:rPr lang="en-GB" dirty="0">
                <a:solidFill>
                  <a:schemeClr val="tx2"/>
                </a:solidFill>
              </a:rPr>
              <a:t>With an area of 15,100,000 </a:t>
            </a:r>
            <a:r>
              <a:rPr lang="en-GB" dirty="0" err="1">
                <a:solidFill>
                  <a:schemeClr val="tx2"/>
                </a:solidFill>
              </a:rPr>
              <a:t>sq</a:t>
            </a:r>
            <a:r>
              <a:rPr lang="en-GB" dirty="0">
                <a:solidFill>
                  <a:schemeClr val="tx2"/>
                </a:solidFill>
              </a:rPr>
              <a:t> km , it is  the smallest ocean on the planet.</a:t>
            </a:r>
          </a:p>
          <a:p>
            <a:r>
              <a:rPr lang="en-GB" dirty="0">
                <a:solidFill>
                  <a:schemeClr val="tx2"/>
                </a:solidFill>
              </a:rPr>
              <a:t>The waters are mainly covered in ice.</a:t>
            </a:r>
          </a:p>
          <a:p>
            <a:endParaRPr lang="en-GB" sz="2000" dirty="0">
              <a:solidFill>
                <a:schemeClr val="tx2"/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280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808164-E29C-4A61-9629-1752AB2643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42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F99B33-1970-46FA-9A85-3D0A0D69EF6D}"/>
              </a:ext>
            </a:extLst>
          </p:cNvPr>
          <p:cNvSpPr txBox="1"/>
          <p:nvPr/>
        </p:nvSpPr>
        <p:spPr>
          <a:xfrm>
            <a:off x="467360" y="955040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This is a Arctic fox, other animals found are polo bear , beluga whale and seals.</a:t>
            </a:r>
          </a:p>
        </p:txBody>
      </p:sp>
    </p:spTree>
    <p:extLst>
      <p:ext uri="{BB962C8B-B14F-4D97-AF65-F5344CB8AC3E}">
        <p14:creationId xmlns:p14="http://schemas.microsoft.com/office/powerpoint/2010/main" val="1174659487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0125D-4B82-4CAE-9AC2-8DC2CC186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Arctic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488FD-050B-48AA-8457-8692AF1BF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Even though it has a harsh climate people do live there.</a:t>
            </a:r>
          </a:p>
          <a:p>
            <a:r>
              <a:rPr lang="en-GB" dirty="0"/>
              <a:t>These people make their living from herding, hunting and  fishing.</a:t>
            </a:r>
          </a:p>
          <a:p>
            <a:r>
              <a:rPr lang="en-GB" dirty="0"/>
              <a:t>There are stocks of cod , plaice  and  haddock in unfrozen arctic waters, but numbers have fallen over the years. </a:t>
            </a:r>
          </a:p>
          <a:p>
            <a:r>
              <a:rPr lang="en-GB" dirty="0"/>
              <a:t>There are mines and wells in the coastal regions, but these cause pollution and threaten the area’s unique wildlife.</a:t>
            </a:r>
          </a:p>
          <a:p>
            <a:r>
              <a:rPr lang="en-GB" dirty="0"/>
              <a:t>It’s expensive to mine here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94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B2FB1-019C-47E7-BB90-AA27F9116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One fact about Arctic.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DDCC0B-5DE1-4891-A0C6-C50445CAF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Arctic is surrounded by lots of countries .</a:t>
            </a:r>
          </a:p>
        </p:txBody>
      </p:sp>
    </p:spTree>
    <p:extLst>
      <p:ext uri="{BB962C8B-B14F-4D97-AF65-F5344CB8AC3E}">
        <p14:creationId xmlns:p14="http://schemas.microsoft.com/office/powerpoint/2010/main" val="2324388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p&#10;&#10;Description automatically generated">
            <a:extLst>
              <a:ext uri="{FF2B5EF4-FFF2-40B4-BE49-F238E27FC236}">
                <a16:creationId xmlns:a16="http://schemas.microsoft.com/office/drawing/2014/main" id="{D0199CBA-A8EA-4C5D-9E1A-BD235B9251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728" r="-1" b="15697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EA82A7-AD71-4BBC-AB6E-840A4844B8FC}"/>
              </a:ext>
            </a:extLst>
          </p:cNvPr>
          <p:cNvSpPr txBox="1"/>
          <p:nvPr/>
        </p:nvSpPr>
        <p:spPr>
          <a:xfrm>
            <a:off x="9563225" y="6336212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Arctic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813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6">
            <a:extLst>
              <a:ext uri="{FF2B5EF4-FFF2-40B4-BE49-F238E27FC236}">
                <a16:creationId xmlns:a16="http://schemas.microsoft.com/office/drawing/2014/main" id="{9A3F5928-D955-456A-97B5-AA390B8CE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82456F-55C8-4741-81F4-95CA5B29C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275" y="2271449"/>
            <a:ext cx="9679449" cy="284705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end</a:t>
            </a:r>
            <a:br>
              <a:rPr lang="en-US" sz="8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8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32" name="Straight Connector 8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8453437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954" y="2875093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4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3734" y="3104388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5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414" y="361953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141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178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ARCTIC</vt:lpstr>
      <vt:lpstr>Arctic</vt:lpstr>
      <vt:lpstr>PowerPoint Presentation</vt:lpstr>
      <vt:lpstr>Arctic</vt:lpstr>
      <vt:lpstr> One fact about Arctic.</vt:lpstr>
      <vt:lpstr>PowerPoint Presentation</vt:lpstr>
      <vt:lpstr>The end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ARCTIC</dc:title>
  <dc:creator>burt ernest</dc:creator>
  <cp:lastModifiedBy>Hayley Excell</cp:lastModifiedBy>
  <cp:revision>14</cp:revision>
  <dcterms:created xsi:type="dcterms:W3CDTF">2021-03-01T10:25:22Z</dcterms:created>
  <dcterms:modified xsi:type="dcterms:W3CDTF">2021-03-05T16:41:53Z</dcterms:modified>
</cp:coreProperties>
</file>