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2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200"/>
    <a:srgbClr val="FFFF66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E14F4F-27B2-4DBD-977D-A76D285119A1}" v="6" dt="2021-02-09T10:22:17.9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0" autoAdjust="0"/>
  </p:normalViewPr>
  <p:slideViewPr>
    <p:cSldViewPr snapToGrid="0">
      <p:cViewPr varScale="1">
        <p:scale>
          <a:sx n="72" d="100"/>
          <a:sy n="72" d="100"/>
        </p:scale>
        <p:origin x="10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569ED-40EF-4CD4-A7E9-B4C7BECF92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021B56-B3AD-4772-B4CD-CD716919F7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CD1C62-BF2C-4FF3-AB6B-A689E9C43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5808-3B61-48CC-92EF-85AC2E0DFA56}" type="datetime2">
              <a:rPr lang="en-US" smtClean="0"/>
              <a:t>Friday, February 12,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839117-DC00-4781-82BF-49FBF1228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ABC418-CE7B-43DD-BC4F-856C7C3E7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345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B00D4-3B9D-4811-928B-50473F1DE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63C414-81A4-4C20-85B3-0F2B2D4D1A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535289-3FE4-46B8-8EA9-CD6FF4F8B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F3C6-0FD4-4939-991C-00DDE5C56815}" type="datetime2">
              <a:rPr lang="en-US" smtClean="0"/>
              <a:t>Friday, February 12,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2AB739-5ED9-49C6-8597-F9F2225A4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B4C6F4-0204-4E53-B760-8DBDB385F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18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DC413-D774-41A8-A6D2-3F43AAC3D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F36641-13AB-4326-9882-3C40DF81BE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A7FD1F-0EA9-457C-BA06-CDF2E5CF5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07482-8128-47C6-A8DD-6452B0291CFF}" type="datetime2">
              <a:rPr lang="en-US" smtClean="0"/>
              <a:t>Friday, February 12,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82F8A-59D5-4373-ABB6-E4463F680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565E2-A2F4-47DC-BAEE-5AC482471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472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E4623-B8F2-4A7B-8059-59D51BC91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34D470-67FE-462D-BBEA-E72561C3F8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ADE08-F078-4024-A468-3AE7C0CB7A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0EC5F9-8FDC-471B-9D18-DE93B0220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03F25-275E-41DE-BE3B-EBF0DB49F9B1}" type="datetime2">
              <a:rPr lang="en-US" smtClean="0"/>
              <a:t>Friday, February 12,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385304-0127-45EC-9C1D-51CA4242E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E1CC2C-B5AD-49CC-AD06-128F321A6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019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EACF6-06B9-47AA-9B25-521A32921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58A539-A28F-4241-B24C-D73A294FEB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1BADE3-FE2E-495E-A792-338A30034F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025A31-29F5-40C2-98A6-B01C6BA726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5DA8B4-916E-45BD-B8FF-364E9B9A08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4090CC-E5FB-4907-BA5D-535947F3E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5572-4A44-4171-84AA-64D42C8050A6}" type="datetime2">
              <a:rPr lang="en-US" smtClean="0"/>
              <a:t>Friday, February 12, 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95278A7-D5A2-4F1D-83A5-FB3B2A64B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0E2AB2-FAA3-4AC3-9A66-B522E15AA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225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D276F-521D-4E42-8577-DF9A3B703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08628C-629E-43C1-83B8-B41E8234F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612E-528E-4FD5-9E9E-E15F1108F171}" type="datetime2">
              <a:rPr lang="en-US" smtClean="0"/>
              <a:t>Friday, February 12, 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2C76A6-7517-4F46-ACBA-F5B53DFEE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3219D9-D03B-45DE-A840-08E441881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320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171350-B717-4C46-99B6-133A19905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D862-A06D-436F-A92E-EBAAD50B6E50}" type="datetime2">
              <a:rPr lang="en-US" smtClean="0"/>
              <a:t>Friday, February 12, 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CA29FD-C7F8-43CE-8B10-DAC51A532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F15A28-0508-4074-82C3-6CEE4482D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682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8E0BA-0922-4DCF-ACD2-3F938FFCB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0D7649-4BDB-4CBA-93B4-83C956EE73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ABE5C6-CA0B-4439-BBA0-ECC5D9D945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2575C-4029-458D-B9C0-CEA805A85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0B7D-2260-4809-8F0A-9E5F3E24F169}" type="datetime2">
              <a:rPr lang="en-US" smtClean="0"/>
              <a:t>Friday, February 12,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DBF3C5-CBA1-4246-8496-D11EA35DD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11F8C9-348B-43CF-BEB2-E82FD2231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234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467CF-0386-4FB1-9646-0DEF98DE0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D27C5CC-4E34-4C32-938B-67D0664335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38115A-2D66-4AC1-99D4-5EC4C1E9E9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F991E9-46DD-40AC-8E52-60886E66A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E4735-C637-46A3-94EB-AB3AC4188D2F}" type="datetime2">
              <a:rPr lang="en-US" smtClean="0"/>
              <a:t>Friday, February 12,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67AE03-8596-497D-BFD9-9A3A6C531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0C0A73-CD96-4762-BE7E-E8B9BC47F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759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2D10D-F1F7-4CD9-97EB-954851074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5115D4-2A15-412F-8425-209A7EAF59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8C21A4-4DA6-4B0A-BEAA-38E082E7C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E98AF-4574-4509-BF7A-519ACD5BF826}" type="datetime2">
              <a:rPr lang="en-US" smtClean="0"/>
              <a:t>Friday, February 12,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8F903B-7851-4779-8DCB-7D3AED84F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E0E1AD-8B99-4D98-BC96-2CA900CBD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594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A7B9729-B576-4334-9320-91D2BA6B2D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9FC972-5EC3-48A4-9F22-0C69305B17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9DB670-A21E-42AE-A4F0-E592EA363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D97D4-9636-490F-85D0-E926C2B6F3B1}" type="datetime2">
              <a:rPr lang="en-US" smtClean="0"/>
              <a:t>Friday, February 12,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E8F003-FFEF-4C05-91DC-3AD84B39D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2C975B-573F-4BC8-8900-74AC9DF39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560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8078C1-3CF4-437E-A379-9EBD6158D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07F4F8-EBC8-4A99-BB2C-E19D45E852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317C24-0395-4E0E-8A9C-37CC78346A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C963C-C1DB-4AFD-9DDC-0691666BF49B}" type="datetime2">
              <a:rPr lang="en-US" smtClean="0"/>
              <a:pPr/>
              <a:t>Friday, February 12, 2021</a:t>
            </a:fld>
            <a:endParaRPr lang="en-US" cap="all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0790E4-5C91-415D-ABE9-717687CBF3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86B141-0BBF-4AB5-854A-254DD08E6D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389E6-C847-4AD0-B56D-D205B2EAB1EE}" type="slidenum">
              <a:rPr lang="en-US" smtClean="0"/>
              <a:pPr/>
              <a:t>‹#›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019065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C3E276-A4C6-4428-9730-0209B69E4FC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6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E67561-AACB-4DDC-A1BC-C404EC5AA096}"/>
              </a:ext>
            </a:extLst>
          </p:cNvPr>
          <p:cNvSpPr txBox="1"/>
          <p:nvPr/>
        </p:nvSpPr>
        <p:spPr>
          <a:xfrm>
            <a:off x="3232177" y="-126300"/>
            <a:ext cx="50697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solidFill>
                  <a:schemeClr val="bg1">
                    <a:lumMod val="95000"/>
                  </a:schemeClr>
                </a:solidFill>
              </a:rPr>
              <a:t>MUD RUN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82E290-635F-4978-8DD9-E8DC4600D0F8}"/>
              </a:ext>
            </a:extLst>
          </p:cNvPr>
          <p:cNvSpPr txBox="1"/>
          <p:nvPr/>
        </p:nvSpPr>
        <p:spPr>
          <a:xfrm>
            <a:off x="106326" y="2764937"/>
            <a:ext cx="124059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FF00"/>
                </a:solidFill>
              </a:rPr>
              <a:t>DATE: SATURDAY 2</a:t>
            </a:r>
            <a:r>
              <a:rPr lang="en-GB" sz="4400" baseline="30000" dirty="0">
                <a:solidFill>
                  <a:srgbClr val="FFFF00"/>
                </a:solidFill>
              </a:rPr>
              <a:t>ND</a:t>
            </a:r>
            <a:r>
              <a:rPr lang="en-GB" sz="4400" dirty="0">
                <a:solidFill>
                  <a:srgbClr val="FFFF00"/>
                </a:solidFill>
              </a:rPr>
              <a:t> OCTOBER  </a:t>
            </a:r>
          </a:p>
          <a:p>
            <a:r>
              <a:rPr lang="en-GB" sz="4400" dirty="0">
                <a:solidFill>
                  <a:srgbClr val="FFFF00"/>
                </a:solidFill>
              </a:rPr>
              <a:t>VENUE: MANOR PARK TIME:10AM</a:t>
            </a:r>
          </a:p>
          <a:p>
            <a:r>
              <a:rPr lang="en-GB" sz="4400" dirty="0">
                <a:solidFill>
                  <a:srgbClr val="FFFF00"/>
                </a:solidFill>
              </a:rPr>
              <a:t>COST: £10 PER ADULT, £3 PER CHILD, PETS FOR FREE</a:t>
            </a:r>
          </a:p>
          <a:p>
            <a:r>
              <a:rPr lang="en-GB" sz="2800" dirty="0">
                <a:solidFill>
                  <a:srgbClr val="FFFF00"/>
                </a:solidFill>
              </a:rPr>
              <a:t>ALL PARTICIPANTS ARE ASKED TO RAISE A MINIMUM OF £30 THROUGH SPONSORSHIP</a:t>
            </a:r>
          </a:p>
          <a:p>
            <a:r>
              <a:rPr lang="en-GB" sz="2800" dirty="0">
                <a:solidFill>
                  <a:srgbClr val="FFFF00"/>
                </a:solidFill>
              </a:rPr>
              <a:t>OTHER INFORMATION: FREE ECO SHOWERS AND TOILETS, WATER STATION, CAKE SALE (£2 PER CUPCAKE), JOE WICKS WILL OPEN THE EVENT AND DO THE WARM UP.</a:t>
            </a:r>
            <a:endParaRPr lang="en-GB" sz="2400" dirty="0">
              <a:solidFill>
                <a:srgbClr val="FFFF00"/>
              </a:solidFill>
            </a:endParaRPr>
          </a:p>
          <a:p>
            <a:endParaRPr lang="en-GB" sz="4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7263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73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Harvey</dc:creator>
  <cp:lastModifiedBy>Hayley Excell</cp:lastModifiedBy>
  <cp:revision>2</cp:revision>
  <dcterms:created xsi:type="dcterms:W3CDTF">2021-02-09T09:41:27Z</dcterms:created>
  <dcterms:modified xsi:type="dcterms:W3CDTF">2021-02-12T19:41:47Z</dcterms:modified>
</cp:coreProperties>
</file>