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7" r:id="rId3"/>
    <p:sldId id="276" r:id="rId4"/>
    <p:sldId id="278" r:id="rId5"/>
    <p:sldId id="279" r:id="rId6"/>
    <p:sldId id="280" r:id="rId7"/>
    <p:sldId id="281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57B4BB"/>
    <a:srgbClr val="BED17A"/>
    <a:srgbClr val="81BB88"/>
    <a:srgbClr val="71923B"/>
    <a:srgbClr val="92BA4C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7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7-9-years-pyp-science-international-baccalaureate-international-schools/strands-7-9-years-pyp-science-international-baccalaureate-international-schools/living-things-strands-7-9-years-pyp-science-international-baccalaureate-international-schoo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7-9-years-pyp-science-international-baccalaureate-international-schools/strands-7-9-years-pyp-science-international-baccalaureate-international-schools/living-things-strands-7-9-years-pyp-science-international-baccalaureate-international-schoo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8C68074-F7F0-F343-99F6-D2DF650CA63F}"/>
              </a:ext>
            </a:extLst>
          </p:cNvPr>
          <p:cNvSpPr/>
          <p:nvPr/>
        </p:nvSpPr>
        <p:spPr>
          <a:xfrm>
            <a:off x="4744392" y="3574925"/>
            <a:ext cx="3676654" cy="2414987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7841871-987A-F54A-84BD-6EFB40EDF60F}"/>
              </a:ext>
            </a:extLst>
          </p:cNvPr>
          <p:cNvSpPr/>
          <p:nvPr/>
        </p:nvSpPr>
        <p:spPr>
          <a:xfrm>
            <a:off x="724348" y="1401145"/>
            <a:ext cx="3674991" cy="2412959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4" y="3322608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frog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38657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salamander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wwarby</a:t>
            </a:r>
            <a:r>
              <a:rPr lang="en-GB" sz="700" dirty="0"/>
              <a:t>, </a:t>
            </a:r>
            <a:r>
              <a:rPr lang="en-GB" sz="700" dirty="0" err="1"/>
              <a:t>httpwwwflickrcomphotostopend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4603912"/>
            <a:ext cx="3855934" cy="773809"/>
          </a:xfrm>
          <a:prstGeom prst="round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Amphibians live on land and in water. They lay their eggs in water.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88484" cy="854246"/>
          </a:xfrm>
          <a:prstGeom prst="round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C341254-3E30-0D48-BE29-CB27B67DB1FA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Amphibians</a:t>
            </a:r>
          </a:p>
        </p:txBody>
      </p:sp>
    </p:spTree>
    <p:extLst>
      <p:ext uri="{BB962C8B-B14F-4D97-AF65-F5344CB8AC3E}">
        <p14:creationId xmlns:p14="http://schemas.microsoft.com/office/powerpoint/2010/main" val="280085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A900213-9ED7-9047-AA4C-76C7E36C0F5C}"/>
              </a:ext>
            </a:extLst>
          </p:cNvPr>
          <p:cNvSpPr/>
          <p:nvPr/>
        </p:nvSpPr>
        <p:spPr>
          <a:xfrm>
            <a:off x="4755910" y="3568207"/>
            <a:ext cx="3672024" cy="24217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AA338AD-CD30-FA42-8B84-C22EB2517E0F}"/>
              </a:ext>
            </a:extLst>
          </p:cNvPr>
          <p:cNvSpPr/>
          <p:nvPr/>
        </p:nvSpPr>
        <p:spPr>
          <a:xfrm>
            <a:off x="726723" y="1321070"/>
            <a:ext cx="3672024" cy="24217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lizard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55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snake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800" dirty="0"/>
              <a:t>Photo courtesy of </a:t>
            </a:r>
            <a:r>
              <a:rPr lang="en-GB" sz="800" dirty="0" err="1"/>
              <a:t>wwarby</a:t>
            </a:r>
            <a:r>
              <a:rPr lang="en-GB" sz="800" dirty="0"/>
              <a:t>, </a:t>
            </a:r>
            <a:r>
              <a:rPr lang="en-GB" sz="800" dirty="0" err="1"/>
              <a:t>httpwwwflickrcomphotostopend</a:t>
            </a:r>
            <a:r>
              <a:rPr lang="en-GB" sz="800" dirty="0"/>
              <a:t> (@</a:t>
            </a:r>
            <a:r>
              <a:rPr lang="en-GB" sz="800" dirty="0" err="1"/>
              <a:t>flickr.com</a:t>
            </a:r>
            <a:r>
              <a:rPr lang="en-GB" sz="8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3837744"/>
            <a:ext cx="3855502" cy="2306143"/>
          </a:xfrm>
          <a:prstGeom prst="roundRect">
            <a:avLst/>
          </a:prstGeom>
          <a:noFill/>
          <a:ln>
            <a:solidFill>
              <a:srgbClr val="92BA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Reptiles live in water and on land.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have scales and are cold blooded. This means that they cannot keep warm by themselves and need to be in a warm place.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lay their eggs on land.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48728" cy="854246"/>
          </a:xfrm>
          <a:prstGeom prst="roundRect">
            <a:avLst/>
          </a:prstGeom>
          <a:noFill/>
          <a:ln>
            <a:solidFill>
              <a:srgbClr val="92BA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Reptiles</a:t>
            </a:r>
          </a:p>
        </p:txBody>
      </p:sp>
    </p:spTree>
    <p:extLst>
      <p:ext uri="{BB962C8B-B14F-4D97-AF65-F5344CB8AC3E}">
        <p14:creationId xmlns:p14="http://schemas.microsoft.com/office/powerpoint/2010/main" val="22162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7A567F8-EB8B-3C47-BF83-BBED15A9D0CF}"/>
              </a:ext>
            </a:extLst>
          </p:cNvPr>
          <p:cNvSpPr/>
          <p:nvPr/>
        </p:nvSpPr>
        <p:spPr>
          <a:xfrm>
            <a:off x="4758956" y="3567464"/>
            <a:ext cx="3668978" cy="24217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ECA148D-8EF2-044B-A114-0BFB94BD1A18}"/>
              </a:ext>
            </a:extLst>
          </p:cNvPr>
          <p:cNvSpPr/>
          <p:nvPr/>
        </p:nvSpPr>
        <p:spPr>
          <a:xfrm>
            <a:off x="722957" y="1321070"/>
            <a:ext cx="3676654" cy="24217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lion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55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zebra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vickispix</a:t>
            </a:r>
            <a:r>
              <a:rPr lang="en-GB" sz="700" dirty="0"/>
              <a:t>, </a:t>
            </a:r>
            <a:r>
              <a:rPr lang="en-GB" sz="700" dirty="0" err="1"/>
              <a:t>tambako</a:t>
            </a:r>
            <a:r>
              <a:rPr lang="en-GB" sz="700" dirty="0"/>
              <a:t>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4297444"/>
            <a:ext cx="3855502" cy="1386743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Mammals usually have hair or fur.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Mammal babies are born alive.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 mothers feed their babies milk.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We are mammals.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35476" cy="854246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Mammals</a:t>
            </a:r>
          </a:p>
        </p:txBody>
      </p:sp>
    </p:spTree>
    <p:extLst>
      <p:ext uri="{BB962C8B-B14F-4D97-AF65-F5344CB8AC3E}">
        <p14:creationId xmlns:p14="http://schemas.microsoft.com/office/powerpoint/2010/main" val="203642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5DE4313-7972-B543-84D6-29BD96C6F0AC}"/>
              </a:ext>
            </a:extLst>
          </p:cNvPr>
          <p:cNvSpPr/>
          <p:nvPr/>
        </p:nvSpPr>
        <p:spPr>
          <a:xfrm>
            <a:off x="4758955" y="3548502"/>
            <a:ext cx="3658322" cy="24203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EC03AC5-C1DA-034C-A517-E73F420F7AF6}"/>
              </a:ext>
            </a:extLst>
          </p:cNvPr>
          <p:cNvSpPr/>
          <p:nvPr/>
        </p:nvSpPr>
        <p:spPr>
          <a:xfrm>
            <a:off x="722957" y="1322470"/>
            <a:ext cx="3676654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80C1E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Clown Fish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55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80C1E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Neon Tetra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24242453@N07, </a:t>
            </a:r>
            <a:r>
              <a:rPr lang="en-GB" sz="700" dirty="0" err="1"/>
              <a:t>nathaninsandiego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4297444"/>
            <a:ext cx="3855502" cy="1386743"/>
          </a:xfrm>
          <a:prstGeom prst="roundRect">
            <a:avLst/>
          </a:prstGeom>
          <a:noFill/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Fish live in water.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have fins instead of legs and gills instead of lungs. They lay their eggs in water.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48728" cy="854246"/>
          </a:xfrm>
          <a:prstGeom prst="roundRect">
            <a:avLst/>
          </a:prstGeom>
          <a:noFill/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Fish</a:t>
            </a:r>
          </a:p>
        </p:txBody>
      </p:sp>
    </p:spTree>
    <p:extLst>
      <p:ext uri="{BB962C8B-B14F-4D97-AF65-F5344CB8AC3E}">
        <p14:creationId xmlns:p14="http://schemas.microsoft.com/office/powerpoint/2010/main" val="4272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0EE0BA5-38B4-9440-B182-B371242B988D}"/>
              </a:ext>
            </a:extLst>
          </p:cNvPr>
          <p:cNvSpPr/>
          <p:nvPr/>
        </p:nvSpPr>
        <p:spPr>
          <a:xfrm>
            <a:off x="4755909" y="3548502"/>
            <a:ext cx="3658323" cy="2442153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A4EF851-A899-854D-AA6B-9CFD186B366B}"/>
              </a:ext>
            </a:extLst>
          </p:cNvPr>
          <p:cNvSpPr/>
          <p:nvPr/>
        </p:nvSpPr>
        <p:spPr>
          <a:xfrm>
            <a:off x="722956" y="1322470"/>
            <a:ext cx="3676654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butterfly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55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ladybird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texaseagle</a:t>
            </a:r>
            <a:r>
              <a:rPr lang="en-GB" sz="700" dirty="0"/>
              <a:t>, photos/</a:t>
            </a:r>
            <a:r>
              <a:rPr lang="en-GB" sz="700" dirty="0" err="1"/>
              <a:t>rachel_s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4297444"/>
            <a:ext cx="3855502" cy="1386743"/>
          </a:xfrm>
          <a:prstGeom prst="round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Insects have 6 legs.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Their bodies are made up of 3 parts. Some have wings.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lay eggs.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22224" cy="854246"/>
          </a:xfrm>
          <a:prstGeom prst="round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Insects</a:t>
            </a:r>
          </a:p>
        </p:txBody>
      </p:sp>
    </p:spTree>
    <p:extLst>
      <p:ext uri="{BB962C8B-B14F-4D97-AF65-F5344CB8AC3E}">
        <p14:creationId xmlns:p14="http://schemas.microsoft.com/office/powerpoint/2010/main" val="49883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4EE674E-4B82-BF44-A43D-0E2FEB7025D8}"/>
              </a:ext>
            </a:extLst>
          </p:cNvPr>
          <p:cNvSpPr/>
          <p:nvPr/>
        </p:nvSpPr>
        <p:spPr>
          <a:xfrm>
            <a:off x="4764785" y="3548130"/>
            <a:ext cx="3669842" cy="2442153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548C83C-53F5-CA4E-A68F-71C594D1A2FA}"/>
              </a:ext>
            </a:extLst>
          </p:cNvPr>
          <p:cNvSpPr/>
          <p:nvPr/>
        </p:nvSpPr>
        <p:spPr>
          <a:xfrm>
            <a:off x="729768" y="1322470"/>
            <a:ext cx="3669842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22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57B4B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penguins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4755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57B4B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Mandarin Duck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444483" y="6169072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davidstanleytravel</a:t>
            </a:r>
            <a:r>
              <a:rPr lang="en-GB" sz="700" dirty="0"/>
              <a:t>, </a:t>
            </a:r>
            <a:r>
              <a:rPr lang="en-GB" sz="700" dirty="0" err="1"/>
              <a:t>tambako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716066" y="4603911"/>
            <a:ext cx="3855502" cy="773809"/>
          </a:xfrm>
          <a:prstGeom prst="roundRect">
            <a:avLst/>
          </a:prstGeom>
          <a:noFill/>
          <a:ln>
            <a:solidFill>
              <a:srgbClr val="57B4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Birds have a beak, wings, feathers and 2 legs. They lay eggs.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4737533" y="2371126"/>
            <a:ext cx="2948728" cy="854246"/>
          </a:xfrm>
          <a:prstGeom prst="roundRect">
            <a:avLst/>
          </a:prstGeom>
          <a:noFill/>
          <a:ln>
            <a:solidFill>
              <a:srgbClr val="57B4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444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Birds</a:t>
            </a:r>
          </a:p>
        </p:txBody>
      </p:sp>
    </p:spTree>
    <p:extLst>
      <p:ext uri="{BB962C8B-B14F-4D97-AF65-F5344CB8AC3E}">
        <p14:creationId xmlns:p14="http://schemas.microsoft.com/office/powerpoint/2010/main" val="72363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E09C1-F645-4E36-ABA6-DB700C3FCC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3863"/>
          <a:stretch/>
        </p:blipFill>
        <p:spPr>
          <a:xfrm>
            <a:off x="265043" y="0"/>
            <a:ext cx="8613913" cy="685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331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Mistry, Nimisha</dc:creator>
  <cp:lastModifiedBy>Sophie Hallett</cp:lastModifiedBy>
  <cp:revision>11</cp:revision>
  <dcterms:created xsi:type="dcterms:W3CDTF">2020-08-24T13:38:21Z</dcterms:created>
  <dcterms:modified xsi:type="dcterms:W3CDTF">2021-01-05T08:06:32Z</dcterms:modified>
</cp:coreProperties>
</file>