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2/25/2021</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28961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04923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17901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2/25/2021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6589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2/25/2021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5129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2/25/2021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09726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2/25/2021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36941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2/25/2021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7068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2/25/2021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83810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2/25/2021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7413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32557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4627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281444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2/25/2021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80948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2/25/2021</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26085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664521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57032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2/25/2021</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18884314"/>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439A3-AC3D-4C45-9592-F870B16E6CC9}"/>
              </a:ext>
            </a:extLst>
          </p:cNvPr>
          <p:cNvSpPr>
            <a:spLocks noGrp="1"/>
          </p:cNvSpPr>
          <p:nvPr>
            <p:ph type="ctrTitle"/>
          </p:nvPr>
        </p:nvSpPr>
        <p:spPr>
          <a:xfrm>
            <a:off x="2923233" y="1069757"/>
            <a:ext cx="8825658" cy="2677648"/>
          </a:xfrm>
        </p:spPr>
        <p:txBody>
          <a:bodyPr/>
          <a:lstStyle/>
          <a:p>
            <a:r>
              <a:rPr lang="en-GB"/>
              <a:t>Antarctica</a:t>
            </a:r>
            <a:endParaRPr lang="en-US"/>
          </a:p>
        </p:txBody>
      </p:sp>
      <p:sp>
        <p:nvSpPr>
          <p:cNvPr id="3" name="Subtitle 2">
            <a:extLst>
              <a:ext uri="{FF2B5EF4-FFF2-40B4-BE49-F238E27FC236}">
                <a16:creationId xmlns:a16="http://schemas.microsoft.com/office/drawing/2014/main" id="{84719D22-0193-C64D-AEC0-91A2B9E39AC9}"/>
              </a:ext>
            </a:extLst>
          </p:cNvPr>
          <p:cNvSpPr>
            <a:spLocks noGrp="1"/>
          </p:cNvSpPr>
          <p:nvPr>
            <p:ph type="subTitle" idx="1"/>
          </p:nvPr>
        </p:nvSpPr>
        <p:spPr>
          <a:xfrm>
            <a:off x="1420022" y="4563518"/>
            <a:ext cx="9144000" cy="1655762"/>
          </a:xfrm>
        </p:spPr>
        <p:txBody>
          <a:bodyPr/>
          <a:lstStyle/>
          <a:p>
            <a:r>
              <a:rPr lang="en-GB"/>
              <a:t>Antarctica is Earth’s southermmost continent.</a:t>
            </a:r>
            <a:endParaRPr lang="en-US"/>
          </a:p>
        </p:txBody>
      </p:sp>
    </p:spTree>
    <p:extLst>
      <p:ext uri="{BB962C8B-B14F-4D97-AF65-F5344CB8AC3E}">
        <p14:creationId xmlns:p14="http://schemas.microsoft.com/office/powerpoint/2010/main" val="2216361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E762A-396E-954D-8C67-590F5139A4ED}"/>
              </a:ext>
            </a:extLst>
          </p:cNvPr>
          <p:cNvSpPr>
            <a:spLocks noGrp="1"/>
          </p:cNvSpPr>
          <p:nvPr>
            <p:ph type="title"/>
          </p:nvPr>
        </p:nvSpPr>
        <p:spPr>
          <a:xfrm>
            <a:off x="5152128" y="-984402"/>
            <a:ext cx="7877844" cy="3811588"/>
          </a:xfrm>
        </p:spPr>
        <p:txBody>
          <a:bodyPr/>
          <a:lstStyle/>
          <a:p>
            <a:r>
              <a:rPr lang="en-GB" sz="3200">
                <a:solidFill>
                  <a:schemeClr val="tx1"/>
                </a:solidFill>
              </a:rPr>
              <a:t>Facts about Antarctica</a:t>
            </a:r>
            <a:endParaRPr lang="en-US" sz="3200">
              <a:solidFill>
                <a:schemeClr val="tx1"/>
              </a:solidFill>
            </a:endParaRPr>
          </a:p>
        </p:txBody>
      </p:sp>
      <p:sp>
        <p:nvSpPr>
          <p:cNvPr id="4" name="Text Placeholder 3">
            <a:extLst>
              <a:ext uri="{FF2B5EF4-FFF2-40B4-BE49-F238E27FC236}">
                <a16:creationId xmlns:a16="http://schemas.microsoft.com/office/drawing/2014/main" id="{0F57A244-B635-8045-83FB-2495312D8C0B}"/>
              </a:ext>
            </a:extLst>
          </p:cNvPr>
          <p:cNvSpPr>
            <a:spLocks noGrp="1"/>
          </p:cNvSpPr>
          <p:nvPr>
            <p:ph type="body" sz="half" idx="2"/>
          </p:nvPr>
        </p:nvSpPr>
        <p:spPr>
          <a:xfrm>
            <a:off x="859042" y="3555546"/>
            <a:ext cx="9798034" cy="7204126"/>
          </a:xfrm>
        </p:spPr>
        <p:txBody>
          <a:bodyPr>
            <a:normAutofit/>
          </a:bodyPr>
          <a:lstStyle/>
          <a:p>
            <a:r>
              <a:rPr lang="en-GB" sz="3200"/>
              <a:t>Antarctica is the fifth largest continent of our planet. The continent is almost double the size of Australia!</a:t>
            </a:r>
          </a:p>
        </p:txBody>
      </p:sp>
    </p:spTree>
    <p:extLst>
      <p:ext uri="{BB962C8B-B14F-4D97-AF65-F5344CB8AC3E}">
        <p14:creationId xmlns:p14="http://schemas.microsoft.com/office/powerpoint/2010/main" val="2354923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5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36BB6FB-57E4-B44C-9287-3DC2A18259D6}"/>
              </a:ext>
            </a:extLst>
          </p:cNvPr>
          <p:cNvSpPr>
            <a:spLocks noGrp="1"/>
          </p:cNvSpPr>
          <p:nvPr>
            <p:ph type="title"/>
          </p:nvPr>
        </p:nvSpPr>
        <p:spPr>
          <a:xfrm>
            <a:off x="717766" y="200307"/>
            <a:ext cx="8838532" cy="6284621"/>
          </a:xfrm>
        </p:spPr>
        <p:txBody>
          <a:bodyPr/>
          <a:lstStyle/>
          <a:p>
            <a:r>
              <a:rPr lang="en-GB" dirty="0">
                <a:solidFill>
                  <a:schemeClr val="tx1"/>
                </a:solidFill>
              </a:rPr>
              <a:t>Antarctica is an ice-covered continent surrounded by the Southern ocean. Almost all the continent’s land is covered by a thick layer of ice.</a:t>
            </a:r>
            <a:endParaRPr lang="en-US" dirty="0">
              <a:solidFill>
                <a:schemeClr val="tx1"/>
              </a:solidFill>
            </a:endParaRPr>
          </a:p>
        </p:txBody>
      </p:sp>
    </p:spTree>
    <p:extLst>
      <p:ext uri="{BB962C8B-B14F-4D97-AF65-F5344CB8AC3E}">
        <p14:creationId xmlns:p14="http://schemas.microsoft.com/office/powerpoint/2010/main" val="2162599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C65D5-CC4B-4C4D-BE0B-24FFA89CCDD3}"/>
              </a:ext>
            </a:extLst>
          </p:cNvPr>
          <p:cNvSpPr>
            <a:spLocks noGrp="1"/>
          </p:cNvSpPr>
          <p:nvPr>
            <p:ph type="title"/>
          </p:nvPr>
        </p:nvSpPr>
        <p:spPr>
          <a:xfrm>
            <a:off x="1275879" y="466425"/>
            <a:ext cx="8259918" cy="5730404"/>
          </a:xfrm>
        </p:spPr>
        <p:txBody>
          <a:bodyPr/>
          <a:lstStyle/>
          <a:p>
            <a:r>
              <a:rPr lang="en-GB">
                <a:solidFill>
                  <a:schemeClr val="tx1"/>
                </a:solidFill>
              </a:rPr>
              <a:t>Antarctica is the driest continent of the seven contients. Antarctica is an icy desert with very little rainfall thtoughout the year.</a:t>
            </a:r>
            <a:endParaRPr lang="en-US">
              <a:solidFill>
                <a:schemeClr val="tx1"/>
              </a:solidFill>
            </a:endParaRPr>
          </a:p>
        </p:txBody>
      </p:sp>
    </p:spTree>
    <p:extLst>
      <p:ext uri="{BB962C8B-B14F-4D97-AF65-F5344CB8AC3E}">
        <p14:creationId xmlns:p14="http://schemas.microsoft.com/office/powerpoint/2010/main" val="1306290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6DB9CAE-1510-7243-8376-96AC5D665F69}"/>
              </a:ext>
            </a:extLst>
          </p:cNvPr>
          <p:cNvSpPr>
            <a:spLocks noGrp="1"/>
          </p:cNvSpPr>
          <p:nvPr>
            <p:ph type="body" sz="half" idx="2"/>
          </p:nvPr>
        </p:nvSpPr>
        <p:spPr>
          <a:xfrm>
            <a:off x="598949" y="966172"/>
            <a:ext cx="8825659" cy="7568583"/>
          </a:xfrm>
        </p:spPr>
        <p:txBody>
          <a:bodyPr>
            <a:normAutofit/>
          </a:bodyPr>
          <a:lstStyle/>
          <a:p>
            <a:r>
              <a:rPr lang="en-GB" sz="2400">
                <a:solidFill>
                  <a:schemeClr val="tx1"/>
                </a:solidFill>
              </a:rPr>
              <a:t>Antarctica is the windiest place on the earth where windspeed of more tham 350 kilometers per hour/218 miles per hour have been measured.</a:t>
            </a:r>
          </a:p>
          <a:p>
            <a:r>
              <a:rPr lang="en-GB" sz="2400">
                <a:solidFill>
                  <a:schemeClr val="tx1"/>
                </a:solidFill>
              </a:rPr>
              <a:t>Antarica is the least populated continent. There are no residents living permanently here. Only around 1,000 people in winter and 10,000 people in summer live on the continent.</a:t>
            </a:r>
            <a:endParaRPr lang="en-US" sz="2400">
              <a:solidFill>
                <a:schemeClr val="tx1"/>
              </a:solidFill>
            </a:endParaRPr>
          </a:p>
        </p:txBody>
      </p:sp>
    </p:spTree>
    <p:extLst>
      <p:ext uri="{BB962C8B-B14F-4D97-AF65-F5344CB8AC3E}">
        <p14:creationId xmlns:p14="http://schemas.microsoft.com/office/powerpoint/2010/main" val="3903500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54A20-6EFF-E740-8111-4EA695A0B830}"/>
              </a:ext>
            </a:extLst>
          </p:cNvPr>
          <p:cNvSpPr>
            <a:spLocks noGrp="1"/>
          </p:cNvSpPr>
          <p:nvPr>
            <p:ph type="title"/>
          </p:nvPr>
        </p:nvSpPr>
        <p:spPr>
          <a:xfrm>
            <a:off x="1154954" y="973667"/>
            <a:ext cx="8761413" cy="5260877"/>
          </a:xfrm>
        </p:spPr>
        <p:txBody>
          <a:bodyPr/>
          <a:lstStyle/>
          <a:p>
            <a:r>
              <a:rPr lang="en-GB" dirty="0">
                <a:solidFill>
                  <a:schemeClr val="tx1"/>
                </a:solidFill>
              </a:rPr>
              <a:t>Highest continent: Antarctica has the highest average elevation of all continents.</a:t>
            </a:r>
            <a:endParaRPr lang="en-US" dirty="0">
              <a:solidFill>
                <a:schemeClr val="tx1"/>
              </a:solidFill>
            </a:endParaRPr>
          </a:p>
        </p:txBody>
      </p:sp>
    </p:spTree>
    <p:extLst>
      <p:ext uri="{BB962C8B-B14F-4D97-AF65-F5344CB8AC3E}">
        <p14:creationId xmlns:p14="http://schemas.microsoft.com/office/powerpoint/2010/main" val="3653374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E0D26-B7B6-B24B-94F2-D5F175E5E07D}"/>
              </a:ext>
            </a:extLst>
          </p:cNvPr>
          <p:cNvSpPr>
            <a:spLocks noGrp="1"/>
          </p:cNvSpPr>
          <p:nvPr>
            <p:ph type="title"/>
          </p:nvPr>
        </p:nvSpPr>
        <p:spPr>
          <a:xfrm>
            <a:off x="720072" y="1046587"/>
            <a:ext cx="11110981" cy="5570782"/>
          </a:xfrm>
        </p:spPr>
        <p:txBody>
          <a:bodyPr/>
          <a:lstStyle/>
          <a:p>
            <a:r>
              <a:rPr lang="en-GB" dirty="0">
                <a:solidFill>
                  <a:schemeClr val="tx1"/>
                </a:solidFill>
              </a:rPr>
              <a:t>Antarctica facts-Flora: The few areas where there is no or only little ice throughout the year are in the most northern parts of the continent. Typical Tundra plants are small scrubs, grasses and mosses.</a:t>
            </a:r>
            <a:endParaRPr lang="en-US" dirty="0">
              <a:solidFill>
                <a:schemeClr val="tx1"/>
              </a:solidFill>
            </a:endParaRPr>
          </a:p>
        </p:txBody>
      </p:sp>
    </p:spTree>
    <p:extLst>
      <p:ext uri="{BB962C8B-B14F-4D97-AF65-F5344CB8AC3E}">
        <p14:creationId xmlns:p14="http://schemas.microsoft.com/office/powerpoint/2010/main" val="1507913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AD9E3-B017-274B-8E23-C028B76A380C}"/>
              </a:ext>
            </a:extLst>
          </p:cNvPr>
          <p:cNvSpPr>
            <a:spLocks noGrp="1"/>
          </p:cNvSpPr>
          <p:nvPr>
            <p:ph type="title"/>
          </p:nvPr>
        </p:nvSpPr>
        <p:spPr>
          <a:xfrm>
            <a:off x="437513" y="229899"/>
            <a:ext cx="11584952" cy="7822145"/>
          </a:xfrm>
        </p:spPr>
        <p:txBody>
          <a:bodyPr/>
          <a:lstStyle/>
          <a:p>
            <a:r>
              <a:rPr lang="en-GB" dirty="0">
                <a:solidFill>
                  <a:schemeClr val="tx1"/>
                </a:solidFill>
              </a:rPr>
              <a:t>Antarctica animals: There are not many species living on the Antarctic continent. Whales and seals live on the Southern Ocean surrounding Antarctica. The Emperor penguins are the only penguin's species breeding on Antarctica.</a:t>
            </a:r>
            <a:endParaRPr lang="en-US" dirty="0">
              <a:solidFill>
                <a:schemeClr val="tx1"/>
              </a:solidFill>
            </a:endParaRPr>
          </a:p>
        </p:txBody>
      </p:sp>
    </p:spTree>
    <p:extLst>
      <p:ext uri="{BB962C8B-B14F-4D97-AF65-F5344CB8AC3E}">
        <p14:creationId xmlns:p14="http://schemas.microsoft.com/office/powerpoint/2010/main" val="3497482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B79B3-990B-834C-8D32-4CCBDFE73291}"/>
              </a:ext>
            </a:extLst>
          </p:cNvPr>
          <p:cNvSpPr>
            <a:spLocks noGrp="1"/>
          </p:cNvSpPr>
          <p:nvPr>
            <p:ph type="title"/>
          </p:nvPr>
        </p:nvSpPr>
        <p:spPr>
          <a:xfrm>
            <a:off x="1428399" y="1657280"/>
            <a:ext cx="8761413" cy="4823365"/>
          </a:xfrm>
        </p:spPr>
        <p:txBody>
          <a:bodyPr/>
          <a:lstStyle/>
          <a:p>
            <a:r>
              <a:rPr lang="en-GB">
                <a:solidFill>
                  <a:schemeClr val="tx1"/>
                </a:solidFill>
              </a:rPr>
              <a:t>Antarctica Climate: The coldest air temperature ever measured in Amtarctica was -89.2°C /-128.6°F at Vostok Station in 1983.</a:t>
            </a:r>
            <a:endParaRPr lang="en-US">
              <a:solidFill>
                <a:schemeClr val="tx1"/>
              </a:solidFill>
            </a:endParaRPr>
          </a:p>
        </p:txBody>
      </p:sp>
    </p:spTree>
    <p:extLst>
      <p:ext uri="{BB962C8B-B14F-4D97-AF65-F5344CB8AC3E}">
        <p14:creationId xmlns:p14="http://schemas.microsoft.com/office/powerpoint/2010/main" val="385016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E58E4-4014-1040-A2D3-B6B6336D3B8F}"/>
              </a:ext>
            </a:extLst>
          </p:cNvPr>
          <p:cNvSpPr>
            <a:spLocks noGrp="1"/>
          </p:cNvSpPr>
          <p:nvPr>
            <p:ph type="title"/>
          </p:nvPr>
        </p:nvSpPr>
        <p:spPr>
          <a:xfrm>
            <a:off x="1154954" y="973667"/>
            <a:ext cx="8761413" cy="5497863"/>
          </a:xfrm>
        </p:spPr>
        <p:txBody>
          <a:bodyPr/>
          <a:lstStyle/>
          <a:p>
            <a:r>
              <a:rPr lang="en-GB">
                <a:solidFill>
                  <a:schemeClr val="tx1"/>
                </a:solidFill>
              </a:rPr>
              <a:t>The geographic South Pole is located more than 1,235 km/767 miles from the coast on a plateau 2,800 metres/ 9,100 ft. Above sea level.</a:t>
            </a:r>
            <a:endParaRPr lang="en-US">
              <a:solidFill>
                <a:schemeClr val="tx1"/>
              </a:solidFill>
            </a:endParaRPr>
          </a:p>
        </p:txBody>
      </p:sp>
    </p:spTree>
    <p:extLst>
      <p:ext uri="{BB962C8B-B14F-4D97-AF65-F5344CB8AC3E}">
        <p14:creationId xmlns:p14="http://schemas.microsoft.com/office/powerpoint/2010/main" val="40990469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TF10001029" id="{ED3996BA-162B-43C7-B0E2-A5CA4E649741}" vid="{187088E4-27D7-4455-856F-4A44258D82E2}"/>
    </a:ext>
  </a:extLst>
</a:theme>
</file>

<file path=docProps/app.xml><?xml version="1.0" encoding="utf-8"?>
<Properties xmlns="http://schemas.openxmlformats.org/officeDocument/2006/extended-properties" xmlns:vt="http://schemas.openxmlformats.org/officeDocument/2006/docPropsVTypes">
  <TotalTime>0</TotalTime>
  <Words>278</Words>
  <Application>Microsoft Office PowerPoint</Application>
  <PresentationFormat>Widescreen</PresentationFormat>
  <Paragraphs>13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Ion Boardroom</vt:lpstr>
      <vt:lpstr>Antarctica</vt:lpstr>
      <vt:lpstr>Facts about Antarctica</vt:lpstr>
      <vt:lpstr>Antarctica is an ice-covered continent surrounded by the Southern ocean. Almost all the continent’s land is covered by a thick layer of ice.</vt:lpstr>
      <vt:lpstr>Antarctica is the driest continent of the seven contients. Antarctica is an icy desert with very little rainfall thtoughout the year.</vt:lpstr>
      <vt:lpstr>PowerPoint Presentation</vt:lpstr>
      <vt:lpstr>Highest continent: Antarctica has the highest average elevation of all continents.</vt:lpstr>
      <vt:lpstr>Antarctica facts-Flora: The few areas where there is no or only little ice throughout the year are in the most northern parts of the continent. Typical Tundra plants are small scrubs, grasses and mosses.</vt:lpstr>
      <vt:lpstr>Antarctica animals: There are not many species living on the Antarctic continent. Whales and seals live on the Southern Ocean surrounding Antarctica. The Emperor penguins are the only penguin's species breeding on Antarctica.</vt:lpstr>
      <vt:lpstr>Antarctica Climate: The coldest air temperature ever measured in Amtarctica was -89.2°C /-128.6°F at Vostok Station in 1983.</vt:lpstr>
      <vt:lpstr>The geographic South Pole is located more than 1,235 km/767 miles from the coast on a plateau 2,800 metres/ 9,100 ft. Above sea level.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Antarctica</dc:title>
  <dc:creator>Ayshe Martseva</dc:creator>
  <cp:lastModifiedBy>Hayley Excell</cp:lastModifiedBy>
  <cp:revision>4</cp:revision>
  <dcterms:created xsi:type="dcterms:W3CDTF">2021-02-25T15:12:02Z</dcterms:created>
  <dcterms:modified xsi:type="dcterms:W3CDTF">2021-02-25T20:44:25Z</dcterms:modified>
</cp:coreProperties>
</file>