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77" r:id="rId4"/>
    <p:sldId id="281" r:id="rId5"/>
    <p:sldId id="280" r:id="rId6"/>
    <p:sldId id="282" r:id="rId7"/>
    <p:sldId id="278" r:id="rId8"/>
    <p:sldId id="283" r:id="rId9"/>
    <p:sldId id="275" r:id="rId10"/>
    <p:sldId id="284" r:id="rId11"/>
    <p:sldId id="279" r:id="rId12"/>
    <p:sldId id="285" r:id="rId13"/>
    <p:sldId id="276" r:id="rId14"/>
    <p:sldId id="26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6B0"/>
    <a:srgbClr val="B4DEF5"/>
    <a:srgbClr val="69BDE9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993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1576" y="17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slideLayout" Target="../slideLayouts/slideLayout3.xml"/><Relationship Id="rId7" Type="http://schemas.openxmlformats.org/officeDocument/2006/relationships/slide" Target="slide1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slide" Target="slide9.xml"/><Relationship Id="rId11" Type="http://schemas.openxmlformats.org/officeDocument/2006/relationships/image" Target="../media/image5.png"/><Relationship Id="rId5" Type="http://schemas.openxmlformats.org/officeDocument/2006/relationships/slide" Target="slide3.xml"/><Relationship Id="rId10" Type="http://schemas.openxmlformats.org/officeDocument/2006/relationships/slide" Target="slide5.xml"/><Relationship Id="rId4" Type="http://schemas.openxmlformats.org/officeDocument/2006/relationships/image" Target="../media/image6.jpg"/><Relationship Id="rId9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slide" Target="slide2.xml"/><Relationship Id="rId5" Type="http://schemas.openxmlformats.org/officeDocument/2006/relationships/slide" Target="slide5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slideLayout" Target="../slideLayouts/slideLayout3.xml"/><Relationship Id="rId7" Type="http://schemas.openxmlformats.org/officeDocument/2006/relationships/slide" Target="slide1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slide" Target="slide9.xml"/><Relationship Id="rId11" Type="http://schemas.openxmlformats.org/officeDocument/2006/relationships/image" Target="../media/image5.png"/><Relationship Id="rId5" Type="http://schemas.openxmlformats.org/officeDocument/2006/relationships/slide" Target="slide3.xml"/><Relationship Id="rId10" Type="http://schemas.openxmlformats.org/officeDocument/2006/relationships/slide" Target="slide5.xml"/><Relationship Id="rId4" Type="http://schemas.openxmlformats.org/officeDocument/2006/relationships/image" Target="../media/image6.jpg"/><Relationship Id="rId9" Type="http://schemas.openxmlformats.org/officeDocument/2006/relationships/slide" Target="slide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9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8.png"/><Relationship Id="rId5" Type="http://schemas.openxmlformats.org/officeDocument/2006/relationships/slide" Target="slide2.xml"/><Relationship Id="rId4" Type="http://schemas.openxmlformats.org/officeDocument/2006/relationships/slide" Target="slide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slideLayout" Target="../slideLayouts/slideLayout3.xml"/><Relationship Id="rId7" Type="http://schemas.openxmlformats.org/officeDocument/2006/relationships/slide" Target="slide1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slide" Target="slide9.xml"/><Relationship Id="rId11" Type="http://schemas.openxmlformats.org/officeDocument/2006/relationships/image" Target="../media/image5.png"/><Relationship Id="rId5" Type="http://schemas.openxmlformats.org/officeDocument/2006/relationships/slide" Target="slide3.xml"/><Relationship Id="rId10" Type="http://schemas.openxmlformats.org/officeDocument/2006/relationships/slide" Target="slide5.xml"/><Relationship Id="rId4" Type="http://schemas.openxmlformats.org/officeDocument/2006/relationships/image" Target="../media/image6.jpg"/><Relationship Id="rId9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slide" Target="slide1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slideLayout" Target="../slideLayouts/slideLayout3.xml"/><Relationship Id="rId7" Type="http://schemas.openxmlformats.org/officeDocument/2006/relationships/slide" Target="slide1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slide" Target="slide9.xml"/><Relationship Id="rId11" Type="http://schemas.openxmlformats.org/officeDocument/2006/relationships/image" Target="../media/image5.png"/><Relationship Id="rId5" Type="http://schemas.openxmlformats.org/officeDocument/2006/relationships/slide" Target="slide3.xml"/><Relationship Id="rId10" Type="http://schemas.openxmlformats.org/officeDocument/2006/relationships/slide" Target="slide5.xml"/><Relationship Id="rId4" Type="http://schemas.openxmlformats.org/officeDocument/2006/relationships/image" Target="../media/image6.jpg"/><Relationship Id="rId9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slide" Target="slide1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slideLayout" Target="../slideLayouts/slideLayout3.xml"/><Relationship Id="rId7" Type="http://schemas.openxmlformats.org/officeDocument/2006/relationships/slide" Target="slide1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slide" Target="slide9.xml"/><Relationship Id="rId11" Type="http://schemas.openxmlformats.org/officeDocument/2006/relationships/image" Target="../media/image5.png"/><Relationship Id="rId5" Type="http://schemas.openxmlformats.org/officeDocument/2006/relationships/slide" Target="slide3.xml"/><Relationship Id="rId10" Type="http://schemas.openxmlformats.org/officeDocument/2006/relationships/slide" Target="slide5.xml"/><Relationship Id="rId4" Type="http://schemas.openxmlformats.org/officeDocument/2006/relationships/image" Target="../media/image6.jpg"/><Relationship Id="rId9" Type="http://schemas.openxmlformats.org/officeDocument/2006/relationships/slide" Target="slid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3.png"/><Relationship Id="rId5" Type="http://schemas.openxmlformats.org/officeDocument/2006/relationships/slide" Target="slide2.xml"/><Relationship Id="rId4" Type="http://schemas.openxmlformats.org/officeDocument/2006/relationships/slide" Target="slide1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slideLayout" Target="../slideLayouts/slideLayout3.xml"/><Relationship Id="rId7" Type="http://schemas.openxmlformats.org/officeDocument/2006/relationships/slide" Target="slide1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slide" Target="slide9.xml"/><Relationship Id="rId11" Type="http://schemas.openxmlformats.org/officeDocument/2006/relationships/image" Target="../media/image5.png"/><Relationship Id="rId5" Type="http://schemas.openxmlformats.org/officeDocument/2006/relationships/slide" Target="slide3.xml"/><Relationship Id="rId10" Type="http://schemas.openxmlformats.org/officeDocument/2006/relationships/slide" Target="slide5.xml"/><Relationship Id="rId4" Type="http://schemas.openxmlformats.org/officeDocument/2006/relationships/image" Target="../media/image6.jpg"/><Relationship Id="rId9" Type="http://schemas.openxmlformats.org/officeDocument/2006/relationships/slide" Target="slide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5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14.png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4FE3F84-319F-364D-904B-8C08216625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266"/>
    </mc:Choice>
    <mc:Fallback xmlns="">
      <p:transition spd="slow" advTm="61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96" y="548640"/>
            <a:ext cx="8065008" cy="5760720"/>
          </a:xfrm>
          <a:prstGeom prst="roundRect">
            <a:avLst>
              <a:gd name="adj" fmla="val 2558"/>
            </a:avLst>
          </a:prstGeom>
        </p:spPr>
      </p:pic>
      <p:sp>
        <p:nvSpPr>
          <p:cNvPr id="2" name="Rectangle 1">
            <a:hlinkClick r:id="rId5" action="ppaction://hlinksldjump"/>
          </p:cNvPr>
          <p:cNvSpPr/>
          <p:nvPr/>
        </p:nvSpPr>
        <p:spPr>
          <a:xfrm>
            <a:off x="4775198" y="1583267"/>
            <a:ext cx="3234267" cy="22436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6" action="ppaction://hlinksldjump"/>
          </p:cNvPr>
          <p:cNvSpPr/>
          <p:nvPr/>
        </p:nvSpPr>
        <p:spPr>
          <a:xfrm>
            <a:off x="755650" y="1413936"/>
            <a:ext cx="3486150" cy="804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2415117" y="2353732"/>
            <a:ext cx="1919816" cy="7298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2855382" y="4331546"/>
            <a:ext cx="5298018" cy="10278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865715" y="4001345"/>
            <a:ext cx="1115485" cy="22385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2332819" y="5632025"/>
            <a:ext cx="6271431" cy="5130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E53D8C4B-B50F-6845-8C6D-A8C14AB90A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326"/>
    </mc:Choice>
    <mc:Fallback xmlns="">
      <p:transition spd="slow" advTm="423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72" y="804666"/>
            <a:ext cx="7559055" cy="5248667"/>
          </a:xfrm>
          <a:prstGeom prst="rect">
            <a:avLst/>
          </a:prstGeom>
        </p:spPr>
      </p:pic>
      <p:sp>
        <p:nvSpPr>
          <p:cNvPr id="6" name="Right Arrow 5">
            <a:hlinkClick r:id="rId5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76B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6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76B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1203DF53-0D90-054E-8B31-D367992AAC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37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103"/>
    </mc:Choice>
    <mc:Fallback xmlns="">
      <p:transition spd="slow" advTm="1641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96" y="548640"/>
            <a:ext cx="8065008" cy="5760720"/>
          </a:xfrm>
          <a:prstGeom prst="roundRect">
            <a:avLst>
              <a:gd name="adj" fmla="val 2558"/>
            </a:avLst>
          </a:prstGeom>
        </p:spPr>
      </p:pic>
      <p:sp>
        <p:nvSpPr>
          <p:cNvPr id="2" name="Rectangle 1">
            <a:hlinkClick r:id="rId5" action="ppaction://hlinksldjump"/>
          </p:cNvPr>
          <p:cNvSpPr/>
          <p:nvPr/>
        </p:nvSpPr>
        <p:spPr>
          <a:xfrm>
            <a:off x="4775198" y="1583267"/>
            <a:ext cx="3234267" cy="22436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6" action="ppaction://hlinksldjump"/>
          </p:cNvPr>
          <p:cNvSpPr/>
          <p:nvPr/>
        </p:nvSpPr>
        <p:spPr>
          <a:xfrm>
            <a:off x="755650" y="1413936"/>
            <a:ext cx="3486150" cy="804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2415117" y="2353732"/>
            <a:ext cx="1919816" cy="7298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2855382" y="4331546"/>
            <a:ext cx="5298018" cy="10278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865715" y="4001345"/>
            <a:ext cx="1115485" cy="22385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2332819" y="5632025"/>
            <a:ext cx="6271431" cy="5130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3DD82F0-D08D-0C48-A385-E14304C53B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09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31"/>
    </mc:Choice>
    <mc:Fallback xmlns="">
      <p:transition spd="slow" advTm="81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4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76B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5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76B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24" y="3218640"/>
            <a:ext cx="1461429" cy="7822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553" y="2603312"/>
            <a:ext cx="1461429" cy="7822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984" y="3218640"/>
            <a:ext cx="1461429" cy="7822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153" y="2496328"/>
            <a:ext cx="1461429" cy="7822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635" y="3156385"/>
            <a:ext cx="1461429" cy="7822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812" y="2646705"/>
            <a:ext cx="1461429" cy="782295"/>
          </a:xfrm>
          <a:prstGeom prst="rect">
            <a:avLst/>
          </a:prstGeom>
        </p:spPr>
      </p:pic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32FC0B67-199C-FE45-A0B2-4404B4DD2C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647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458"/>
    </mc:Choice>
    <mc:Fallback>
      <p:transition spd="slow" advTm="434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96" y="548640"/>
            <a:ext cx="8065008" cy="5760720"/>
          </a:xfrm>
          <a:prstGeom prst="roundRect">
            <a:avLst>
              <a:gd name="adj" fmla="val 2558"/>
            </a:avLst>
          </a:prstGeom>
        </p:spPr>
      </p:pic>
      <p:sp>
        <p:nvSpPr>
          <p:cNvPr id="2" name="Rectangle 1">
            <a:hlinkClick r:id="rId5" action="ppaction://hlinksldjump"/>
          </p:cNvPr>
          <p:cNvSpPr/>
          <p:nvPr/>
        </p:nvSpPr>
        <p:spPr>
          <a:xfrm>
            <a:off x="4775198" y="1583267"/>
            <a:ext cx="3234267" cy="22436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6" action="ppaction://hlinksldjump"/>
          </p:cNvPr>
          <p:cNvSpPr/>
          <p:nvPr/>
        </p:nvSpPr>
        <p:spPr>
          <a:xfrm>
            <a:off x="755650" y="1413936"/>
            <a:ext cx="3486150" cy="804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2415117" y="2353732"/>
            <a:ext cx="1919816" cy="7298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2855382" y="4331546"/>
            <a:ext cx="5298018" cy="10278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865715" y="4001345"/>
            <a:ext cx="1115485" cy="22385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2332819" y="5632025"/>
            <a:ext cx="6271431" cy="5130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114AAD0-3FE3-324A-B459-28862CA468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04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13"/>
    </mc:Choice>
    <mc:Fallback xmlns="">
      <p:transition spd="slow" advTm="91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4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76B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5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76B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049" y="495300"/>
            <a:ext cx="4147991" cy="58674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83A58BB-8353-F946-8F19-45EE3F2BB5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15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347"/>
    </mc:Choice>
    <mc:Fallback xmlns="">
      <p:transition spd="slow" advTm="1363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96" y="548640"/>
            <a:ext cx="8065008" cy="5760720"/>
          </a:xfrm>
          <a:prstGeom prst="roundRect">
            <a:avLst>
              <a:gd name="adj" fmla="val 2558"/>
            </a:avLst>
          </a:prstGeom>
        </p:spPr>
      </p:pic>
      <p:sp>
        <p:nvSpPr>
          <p:cNvPr id="2" name="Rectangle 1">
            <a:hlinkClick r:id="rId5" action="ppaction://hlinksldjump"/>
          </p:cNvPr>
          <p:cNvSpPr/>
          <p:nvPr/>
        </p:nvSpPr>
        <p:spPr>
          <a:xfrm>
            <a:off x="4775198" y="1583267"/>
            <a:ext cx="3234267" cy="22436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6" action="ppaction://hlinksldjump"/>
          </p:cNvPr>
          <p:cNvSpPr/>
          <p:nvPr/>
        </p:nvSpPr>
        <p:spPr>
          <a:xfrm>
            <a:off x="755650" y="1413936"/>
            <a:ext cx="3486150" cy="804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2415117" y="2353732"/>
            <a:ext cx="1919816" cy="7298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2855382" y="4331546"/>
            <a:ext cx="5298018" cy="10278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865715" y="4001345"/>
            <a:ext cx="1115485" cy="22385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2332819" y="5632025"/>
            <a:ext cx="6271431" cy="5130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454B7C1-0EC2-1649-8F4C-EEE2DBDE5D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69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73"/>
    </mc:Choice>
    <mc:Fallback xmlns="">
      <p:transition spd="slow" advTm="100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4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76B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5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76B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241"/>
          <a:stretch/>
        </p:blipFill>
        <p:spPr>
          <a:xfrm>
            <a:off x="2762519" y="2624183"/>
            <a:ext cx="1196253" cy="17628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78"/>
          <a:stretch/>
        </p:blipFill>
        <p:spPr>
          <a:xfrm>
            <a:off x="524936" y="1715607"/>
            <a:ext cx="2267946" cy="267139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241"/>
          <a:stretch/>
        </p:blipFill>
        <p:spPr>
          <a:xfrm>
            <a:off x="3923074" y="2624183"/>
            <a:ext cx="1196253" cy="17628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78"/>
          <a:stretch/>
        </p:blipFill>
        <p:spPr>
          <a:xfrm>
            <a:off x="5030465" y="1854199"/>
            <a:ext cx="2267946" cy="26713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241"/>
          <a:stretch/>
        </p:blipFill>
        <p:spPr>
          <a:xfrm>
            <a:off x="7302166" y="2624183"/>
            <a:ext cx="1196253" cy="176282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EFA7AD8-3935-F642-8021-AAD4250698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83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678"/>
    </mc:Choice>
    <mc:Fallback xmlns="">
      <p:transition spd="slow" advTm="736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96" y="548640"/>
            <a:ext cx="8065008" cy="5760720"/>
          </a:xfrm>
          <a:prstGeom prst="roundRect">
            <a:avLst>
              <a:gd name="adj" fmla="val 2558"/>
            </a:avLst>
          </a:prstGeom>
        </p:spPr>
      </p:pic>
      <p:sp>
        <p:nvSpPr>
          <p:cNvPr id="2" name="Rectangle 1">
            <a:hlinkClick r:id="rId5" action="ppaction://hlinksldjump"/>
          </p:cNvPr>
          <p:cNvSpPr/>
          <p:nvPr/>
        </p:nvSpPr>
        <p:spPr>
          <a:xfrm>
            <a:off x="4775198" y="1583267"/>
            <a:ext cx="3234267" cy="22436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6" action="ppaction://hlinksldjump"/>
          </p:cNvPr>
          <p:cNvSpPr/>
          <p:nvPr/>
        </p:nvSpPr>
        <p:spPr>
          <a:xfrm>
            <a:off x="755650" y="1413936"/>
            <a:ext cx="3486150" cy="804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2415117" y="2353732"/>
            <a:ext cx="1919816" cy="7298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2855382" y="4331546"/>
            <a:ext cx="5298018" cy="10278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865715" y="4001345"/>
            <a:ext cx="1115485" cy="22385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2332819" y="5632025"/>
            <a:ext cx="6271431" cy="5130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1233696-9AF3-504F-B03A-65B701F3DE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50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34"/>
    </mc:Choice>
    <mc:Fallback xmlns="">
      <p:transition spd="slow" advTm="130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4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76B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end</a:t>
            </a:r>
          </a:p>
        </p:txBody>
      </p:sp>
      <p:sp>
        <p:nvSpPr>
          <p:cNvPr id="7" name="Oval 6">
            <a:hlinkClick r:id="rId5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76B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049" b="41729"/>
          <a:stretch/>
        </p:blipFill>
        <p:spPr>
          <a:xfrm>
            <a:off x="1187351" y="2417232"/>
            <a:ext cx="6437467" cy="202353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A699263-ED5D-4C46-9588-34913B0F7C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83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206"/>
    </mc:Choice>
    <mc:Fallback xmlns="">
      <p:transition spd="slow" advTm="52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96" y="548640"/>
            <a:ext cx="8065008" cy="5760720"/>
          </a:xfrm>
          <a:prstGeom prst="roundRect">
            <a:avLst>
              <a:gd name="adj" fmla="val 2558"/>
            </a:avLst>
          </a:prstGeom>
        </p:spPr>
      </p:pic>
      <p:sp>
        <p:nvSpPr>
          <p:cNvPr id="2" name="Rectangle 1">
            <a:hlinkClick r:id="rId5" action="ppaction://hlinksldjump"/>
          </p:cNvPr>
          <p:cNvSpPr/>
          <p:nvPr/>
        </p:nvSpPr>
        <p:spPr>
          <a:xfrm>
            <a:off x="4775198" y="1583267"/>
            <a:ext cx="3234267" cy="22436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6" action="ppaction://hlinksldjump"/>
          </p:cNvPr>
          <p:cNvSpPr/>
          <p:nvPr/>
        </p:nvSpPr>
        <p:spPr>
          <a:xfrm>
            <a:off x="755650" y="1413936"/>
            <a:ext cx="3486150" cy="804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2415117" y="2353732"/>
            <a:ext cx="1919816" cy="7298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2855382" y="4331546"/>
            <a:ext cx="5298018" cy="10278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865715" y="4001345"/>
            <a:ext cx="1115485" cy="22385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2332819" y="5632025"/>
            <a:ext cx="6271431" cy="5130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4DCF151-AFA0-164C-BC37-FE1BBE2D6A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51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24"/>
    </mc:Choice>
    <mc:Fallback xmlns="">
      <p:transition spd="slow" advTm="151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4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76B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5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76B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847" y="2284982"/>
            <a:ext cx="2542037" cy="19324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358" y="2284982"/>
            <a:ext cx="2559851" cy="193243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B9DC85D-07A7-D242-A326-7C4F9BAD97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60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912"/>
    </mc:Choice>
    <mc:Fallback xmlns="">
      <p:transition spd="slow" advTm="789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190</TotalTime>
  <Words>30</Words>
  <Application>Microsoft Macintosh PowerPoint</Application>
  <PresentationFormat>On-screen Show (4:3)</PresentationFormat>
  <Paragraphs>12</Paragraphs>
  <Slides>14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Lisa Penfold</cp:lastModifiedBy>
  <cp:revision>14</cp:revision>
  <dcterms:created xsi:type="dcterms:W3CDTF">2019-12-04T16:07:37Z</dcterms:created>
  <dcterms:modified xsi:type="dcterms:W3CDTF">2021-01-25T17:06:27Z</dcterms:modified>
</cp:coreProperties>
</file>