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D5D0-6934-4599-9600-8ADF2AF017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2B8B15-8CB1-4369-9486-56F8831405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0BF7D-D431-4AB9-9E9E-67E0A0F3D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B4DC14-45F5-4311-AB42-C95A09D83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0838B-E46E-4C30-93B9-090B8175C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69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6E5D8C-FF22-4B50-97C0-C22AF8306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43EC8-9B98-481A-A76B-E873AAD397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C90BB-B05D-4CBB-B744-63CF5C352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BBD93-214A-4C9F-B75F-540BCDE41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2DD47-1DA6-4FB0-AE9B-3D60EC06D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30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8B392-DC3B-403E-8533-1724DFE136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4961F-0250-4655-BC34-7D4826F02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C7986-389B-40D4-9C79-C4B4BE0AA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66949D-6F4F-476F-88B6-F463DA341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FCFE18-309E-4293-AF4F-CDDF4C6D8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13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4B364-42BA-41D1-81A8-F8CF70A0E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C534C-F24D-420E-A90B-F5DFDC5DFA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D3941-441C-4569-A3B0-FE417CAF0E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11BB1-9DEF-4983-8CE6-933F5EB0DA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40621-C18B-4265-9F4F-2392EEB00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6FD285-468F-4A13-89F0-394F7E22B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14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A44B3-3502-4662-8E91-DD389CC3A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95983-D6CD-4382-BF57-FE828FE33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91A76D-1A3B-4C84-9DDF-D21B9E1A7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A357E6-AEB4-4F2F-BA39-3EDEDCC16D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44479F-83F8-4DAD-B31B-3D89730C75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7D0633-9A24-4E7E-8713-52945D843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48D9778-A2CE-4D1A-AFAB-A93E0B7B6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A1D594-575B-49CD-BE8A-E8C4F2BC5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90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707BF-1B1E-434B-84BA-4FE5A7DAE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5A1239-E31C-405D-9A09-6C7F2CD01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922432-3BB1-4C26-A4E7-387B31941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AEDA50-E484-41EF-87FD-A6424B3D8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976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A2BF2F-081A-4011-B46E-67F34A656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2415AC-E52B-4373-B60A-0AA5E198D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3A3A8A-1241-4611-8B27-40B5418E7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930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57F84-750E-48AB-A072-8BCE4281D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2D42C-65AC-407D-AFDB-A1FD51FDE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DD69DB-E876-49C7-8722-B6BF6D5643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9A2F9-4D6F-463A-89C4-20DBBF2BD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FF9436-6BDB-4478-A608-05FDE692A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493D44-303D-4D2E-8E5B-4DADC3921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091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54F5D-804E-4ED4-A08C-3EB8D7281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24D0F-DFB9-4F78-AFB3-8B5AA7F9BF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6B7AED-C62E-4942-A536-E35717C036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E11833-77BD-4F6E-BD52-FD7B2867C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0512-2BD0-471F-A1EF-E397BD8BB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EB6C1-073F-4063-ADC4-D43AA0D3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665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A8AD6-4A93-4A64-9575-291E7E916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462F4B-8758-4436-8F21-6C5A3E082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B85A72-FD73-405C-9D00-852AF821E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7C905-D86C-454C-94EC-99661FCC7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12F24-B761-402C-955A-1A1ED5931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421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0B1A8E-8F68-44C1-9BC3-28ACB3755E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4323CA-9F3B-4777-A9B3-43DECDA7CB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9BF22-344F-4014-B290-93EF33A05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674C74-ADC5-4CEE-BF88-2CE0C0A38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3A341-CC37-421D-8918-7A904E08E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43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BC42C5-7581-4804-9056-554FD35DF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5BB0A2-426F-441C-8EB0-9086F46AC1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71A750-CEAD-4CA7-B5F2-CF9A102F16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3B4A7D-2984-4208-BB1D-D12AFEB9B23D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07119-6AAC-4BAF-A5AC-6866906711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51E29-772F-4E13-9687-DC4880710D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7A1C0-E5E1-4E1D-91FA-3B68FF824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422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" action="ppaction://media"/>
            <a:extLst>
              <a:ext uri="{FF2B5EF4-FFF2-40B4-BE49-F238E27FC236}">
                <a16:creationId xmlns:a16="http://schemas.microsoft.com/office/drawing/2014/main" id="{42AFCC1B-F7B3-49F3-883E-73EC2C40D2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204174" y="420688"/>
            <a:ext cx="609600" cy="609600"/>
          </a:xfrm>
          <a:prstGeom prst="rect">
            <a:avLst/>
          </a:prstGeom>
        </p:spPr>
      </p:pic>
      <p:pic>
        <p:nvPicPr>
          <p:cNvPr id="6" name="Picture 5" descr="A picture containing text, people&#10;&#10;Description automatically generated">
            <a:extLst>
              <a:ext uri="{FF2B5EF4-FFF2-40B4-BE49-F238E27FC236}">
                <a16:creationId xmlns:a16="http://schemas.microsoft.com/office/drawing/2014/main" id="{8D905FD9-37FA-435B-9DC2-EF0C99988D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592" y="293032"/>
            <a:ext cx="7075173" cy="627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638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BDAF83C-CB4A-44C2-B005-AA0A550388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44200" y="365125"/>
            <a:ext cx="609600" cy="609600"/>
          </a:xfrm>
          <a:prstGeom prst="rect">
            <a:avLst/>
          </a:prstGeom>
        </p:spPr>
      </p:pic>
      <p:pic>
        <p:nvPicPr>
          <p:cNvPr id="6" name="Picture 5" descr="Text, letter&#10;&#10;Description automatically generated">
            <a:extLst>
              <a:ext uri="{FF2B5EF4-FFF2-40B4-BE49-F238E27FC236}">
                <a16:creationId xmlns:a16="http://schemas.microsoft.com/office/drawing/2014/main" id="{2F61E283-D5AC-4AFA-92C5-0274297615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64400"/>
            <a:ext cx="11353800" cy="372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07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8098F25-1C02-4885-B1E4-40218ED5E7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55965" y="681037"/>
            <a:ext cx="609600" cy="609600"/>
          </a:xfrm>
          <a:prstGeom prst="rect">
            <a:avLst/>
          </a:prstGeom>
        </p:spPr>
      </p:pic>
      <p:pic>
        <p:nvPicPr>
          <p:cNvPr id="6" name="Picture 5" descr="Text, letter&#10;&#10;Description automatically generated">
            <a:extLst>
              <a:ext uri="{FF2B5EF4-FFF2-40B4-BE49-F238E27FC236}">
                <a16:creationId xmlns:a16="http://schemas.microsoft.com/office/drawing/2014/main" id="{2FEF2D29-39B5-4E1F-93D9-C9F3316F8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42228"/>
            <a:ext cx="11330609" cy="295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15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822F825-8EAF-476E-BB2D-7C1FA9C5B0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80034" y="418306"/>
            <a:ext cx="609600" cy="609600"/>
          </a:xfrm>
          <a:prstGeom prst="rect">
            <a:avLst/>
          </a:prstGeom>
        </p:spPr>
      </p:pic>
      <p:pic>
        <p:nvPicPr>
          <p:cNvPr id="6" name="Picture 5" descr="Text, letter&#10;&#10;Description automatically generated">
            <a:extLst>
              <a:ext uri="{FF2B5EF4-FFF2-40B4-BE49-F238E27FC236}">
                <a16:creationId xmlns:a16="http://schemas.microsoft.com/office/drawing/2014/main" id="{A1691EB6-844F-46AE-B4FF-725EFBB665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49781"/>
            <a:ext cx="11264348" cy="3958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21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35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0</Words>
  <Application>Microsoft Office PowerPoint</Application>
  <PresentationFormat>Widescreen</PresentationFormat>
  <Paragraphs>0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Hayley Excell</dc:creator>
  <cp:lastModifiedBy>Hayley Excell</cp:lastModifiedBy>
  <cp:revision>2</cp:revision>
  <dcterms:created xsi:type="dcterms:W3CDTF">2021-02-15T15:37:00Z</dcterms:created>
  <dcterms:modified xsi:type="dcterms:W3CDTF">2021-02-15T15:55:32Z</dcterms:modified>
</cp:coreProperties>
</file>