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hyperlink" Target="https://www.west-malling.kent.sch.uk/re/" TargetMode="External"/><Relationship Id="rId4" Type="http://schemas.openxmlformats.org/officeDocument/2006/relationships/hyperlink" Target="https://www.bbc.co.uk/teach/school-radio/assemblies-ks1-ks2-ramadan-and-eid/z7bt7yc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factcity.com/10-random-facts-about-ramadan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actcity.com/17-super-interesting-facts-about-saudi-arabia/" TargetMode="External"/><Relationship Id="rId5" Type="http://schemas.openxmlformats.org/officeDocument/2006/relationships/hyperlink" Target="https://factcity.com/facts-about-may/" TargetMode="External"/><Relationship Id="rId4" Type="http://schemas.openxmlformats.org/officeDocument/2006/relationships/hyperlink" Target="https://factcity.com/facts-about-autumn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hyperlink" Target="mailto:ashteacher@west-malling.kent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Year 6 – Term 3 R.E.</a:t>
            </a:r>
            <a:br>
              <a:rPr lang="en-GB" dirty="0"/>
            </a:br>
            <a:r>
              <a:rPr lang="en-GB" dirty="0"/>
              <a:t>Islam – Week 4</a:t>
            </a:r>
          </a:p>
        </p:txBody>
      </p:sp>
    </p:spTree>
    <p:extLst>
      <p:ext uri="{BB962C8B-B14F-4D97-AF65-F5344CB8AC3E}">
        <p14:creationId xmlns:p14="http://schemas.microsoft.com/office/powerpoint/2010/main" val="3289641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/>
              <a:t>Hello Ash Class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We are now half way through this term.</a:t>
            </a:r>
          </a:p>
          <a:p>
            <a:pPr marL="0" indent="0">
              <a:buNone/>
            </a:pPr>
            <a:r>
              <a:rPr lang="en-GB" sz="3600" dirty="0"/>
              <a:t>You have all  been working so hard and it was lovely to read through your R.E. work. Well done.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55378" y="51787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975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91733"/>
            <a:ext cx="8596668" cy="44496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This week we are looking at the fourth pillar of Islam – Sawn.</a:t>
            </a:r>
          </a:p>
          <a:p>
            <a:pPr marL="0" indent="0">
              <a:buNone/>
            </a:pPr>
            <a:r>
              <a:rPr lang="en-GB" sz="2400" dirty="0"/>
              <a:t>This is when Muslims refrain from eating food and drinking during daylight hours during the 9</a:t>
            </a:r>
            <a:r>
              <a:rPr lang="en-GB" sz="2400" baseline="30000" dirty="0"/>
              <a:t>th</a:t>
            </a:r>
            <a:r>
              <a:rPr lang="en-GB" sz="2400" dirty="0"/>
              <a:t> month of the Islamic calendar. This is called Ramadan.</a:t>
            </a:r>
          </a:p>
          <a:p>
            <a:pPr marL="0" indent="0">
              <a:spcBef>
                <a:spcPts val="0"/>
              </a:spcBef>
              <a:buNone/>
            </a:pPr>
            <a:endParaRPr lang="en-GB" sz="1200" dirty="0"/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/>
              <a:t>Fasting helps Muslims to appreciate how the poor suffer. It also shows obedience to Allah by following his commands.</a:t>
            </a:r>
            <a:endParaRPr lang="en-GB" sz="1200" dirty="0"/>
          </a:p>
          <a:p>
            <a:pPr marL="0" indent="0">
              <a:spcBef>
                <a:spcPts val="0"/>
              </a:spcBef>
              <a:buNone/>
            </a:pPr>
            <a:endParaRPr lang="en-GB" sz="1200" dirty="0"/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/>
              <a:t>The end of Ramadan is celebrated with a festival called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/>
              <a:t>Eid-</a:t>
            </a:r>
            <a:r>
              <a:rPr lang="en-GB" sz="2400" dirty="0" err="1"/>
              <a:t>ul</a:t>
            </a:r>
            <a:r>
              <a:rPr lang="en-GB" sz="2400" dirty="0"/>
              <a:t>-</a:t>
            </a:r>
            <a:r>
              <a:rPr lang="en-GB" sz="2400" dirty="0" err="1"/>
              <a:t>Fitr</a:t>
            </a:r>
            <a:r>
              <a:rPr lang="en-GB" sz="2400" dirty="0"/>
              <a:t>.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61778" y="54317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363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9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46755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In your book or on a piece of paper, write the date and underline it. Miss a line and write the L.I.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en-GB" sz="2800" u="sng" dirty="0"/>
              <a:t>Thursday 28</a:t>
            </a:r>
            <a:r>
              <a:rPr lang="en-GB" sz="2800" u="sng" baseline="30000" dirty="0"/>
              <a:t>th</a:t>
            </a:r>
            <a:r>
              <a:rPr lang="en-GB" sz="2800" u="sng" dirty="0"/>
              <a:t> January 2021</a:t>
            </a:r>
          </a:p>
          <a:p>
            <a:pPr marL="0" indent="0" algn="r">
              <a:buNone/>
            </a:pPr>
            <a:endParaRPr lang="en-GB" sz="2800" u="sng" dirty="0"/>
          </a:p>
          <a:p>
            <a:pPr marL="0" indent="0">
              <a:buNone/>
            </a:pPr>
            <a:r>
              <a:rPr lang="en-GB" sz="2800" dirty="0"/>
              <a:t>L.I. – To know why Muslims fast at Ramadan and how they celebrate the end of Ramadan.</a:t>
            </a:r>
            <a:r>
              <a:rPr lang="en-GB" sz="2800" u="sng" dirty="0"/>
              <a:t>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I can explain why Muslims fast.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 I can explain what happens at the festival of</a:t>
            </a:r>
          </a:p>
          <a:p>
            <a:pPr marL="0" indent="0">
              <a:buNone/>
            </a:pPr>
            <a:r>
              <a:rPr lang="en-GB" sz="2800" dirty="0"/>
              <a:t>    Eid-</a:t>
            </a:r>
            <a:r>
              <a:rPr lang="en-GB" sz="2800" dirty="0" err="1"/>
              <a:t>ul</a:t>
            </a:r>
            <a:r>
              <a:rPr lang="en-GB" sz="2800" dirty="0"/>
              <a:t>-</a:t>
            </a:r>
            <a:r>
              <a:rPr lang="en-GB" sz="2800" dirty="0" err="1"/>
              <a:t>Fitr</a:t>
            </a:r>
            <a:r>
              <a:rPr lang="en-GB" sz="2800" dirty="0"/>
              <a:t>.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53688" y="55151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230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970845"/>
            <a:ext cx="8596668" cy="5070518"/>
          </a:xfrm>
        </p:spPr>
        <p:txBody>
          <a:bodyPr>
            <a:normAutofit fontScale="92500" lnSpcReduction="10000"/>
          </a:bodyPr>
          <a:lstStyle/>
          <a:p>
            <a:endParaRPr lang="en-GB" dirty="0">
              <a:hlinkClick r:id="rId4"/>
            </a:endParaRPr>
          </a:p>
          <a:p>
            <a:r>
              <a:rPr lang="en-GB" sz="2800" dirty="0"/>
              <a:t>Click onto the link below. This will take you to Ash Class R.E. page, where there is a video for you to watch.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>
                <a:hlinkClick r:id="rId5"/>
              </a:rPr>
              <a:t>https://www.west-malling.kent.sch.uk/re/</a:t>
            </a: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Have your whiteboard and pen ready so you can take some notes to answer the questions on the next slide.</a:t>
            </a:r>
          </a:p>
          <a:p>
            <a:r>
              <a:rPr lang="en-GB" sz="2800" dirty="0"/>
              <a:t>Also, look at the next slide – 10 Exciting Facts about Eid-</a:t>
            </a:r>
            <a:r>
              <a:rPr lang="en-GB" sz="2800" dirty="0" err="1"/>
              <a:t>ul</a:t>
            </a:r>
            <a:r>
              <a:rPr lang="en-GB" sz="2800" dirty="0"/>
              <a:t>-</a:t>
            </a:r>
            <a:r>
              <a:rPr lang="en-GB" sz="2800" dirty="0" err="1"/>
              <a:t>Fitr</a:t>
            </a:r>
            <a:r>
              <a:rPr lang="en-GB" sz="2800" dirty="0"/>
              <a:t>, these will help you answer the questions.</a:t>
            </a:r>
          </a:p>
          <a:p>
            <a:endParaRPr lang="en-GB" sz="28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76266" y="57365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94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1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433393"/>
            <a:ext cx="10342896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en-GB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en-GB" altLang="en-US" sz="24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en-GB" altLang="en-U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en-GB" altLang="en-US" sz="24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Exciting Facts about Eid </a:t>
            </a:r>
            <a:r>
              <a:rPr kumimoji="0" lang="en-GB" altLang="en-US" sz="2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ul-Fitr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Eid, in Arabic, quite literally means </a:t>
            </a: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Feast, or Festival</a:t>
            </a: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Here</a:t>
            </a: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10 interesting facts about Eid al </a:t>
            </a:r>
            <a:r>
              <a:rPr kumimoji="0" lang="en-GB" altLang="en-US" sz="1800" b="1" i="0" u="none" strike="noStrike" cap="none" normalizeH="0" baseline="0" dirty="0" err="1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Fitr</a:t>
            </a:r>
            <a:r>
              <a:rPr kumimoji="0" lang="en-GB" altLang="en-US" sz="1800" b="1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1.Eid 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ul-Fitr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a three day celebration to mark the end of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82C8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Ramadan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the end of fasting.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2.During the month of Ramadan, Muslims fast from sun up to sundown to honour the month that the Quran was revealed to the Prophet Mohammed.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3.Eid 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ul-Fitr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a literal translation of the event that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being celebrated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Festival of the Breaking of the Fast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Feast of Fast-Breaking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049" name="Picture 1" descr="Eid Fa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693" y="1682261"/>
            <a:ext cx="2868246" cy="2151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22738" y="3344254"/>
            <a:ext cx="13963518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rgbClr val="304357"/>
              </a:solidFill>
              <a:effectLst/>
              <a:latin typeface="&amp;quot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lang="en-GB" altLang="en-US" sz="1200" dirty="0">
              <a:solidFill>
                <a:srgbClr val="304357"/>
              </a:solidFill>
              <a:latin typeface="&amp;quot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rgbClr val="304357"/>
              </a:solidFill>
              <a:effectLst/>
              <a:latin typeface="&amp;quot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4.Across the world, Eid 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ul-Fitr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starts at different times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even on different days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depending on location because the celebration doesn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begin until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en-GB" altLang="en-US" sz="1200" dirty="0">
                <a:solidFill>
                  <a:srgbClr val="304357"/>
                </a:solidFill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t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 new Moon appears in the sky.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5.The festival lasts typically for three days but depending on how it falls on the calendar, it could last much longer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if the three days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82C8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fall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mid week,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Muslims will likely still be celebrating over the weekend.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6.The celebration isn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only about having a feast of delicious food but also in exchanging gifts, especially to children. These gifts of money, accessories,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en-GB" altLang="en-US" sz="1200" dirty="0">
                <a:solidFill>
                  <a:srgbClr val="304357"/>
                </a:solidFill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home goods or flowers are called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Eidi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7.Before leaving to perform morning prayers, Muslims wake up to cleanse their bodies in a ritual called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Ghusl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Then they grab their finest clothes and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decorate their hands with elaborate henna patterns</a:t>
            </a:r>
            <a:r>
              <a:rPr lang="en-GB" altLang="en-US" sz="1200" dirty="0">
                <a:solidFill>
                  <a:srgbClr val="304357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en-GB" altLang="en-US" sz="1200" dirty="0">
                <a:solidFill>
                  <a:srgbClr val="304357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After getting dressed and they are ready for the day. Muslims gather for prayers in Mosques or outdoor locations. Afterwards, they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82C8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may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visit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the graves of loved ones to pray and clean the gravesites.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9.Eid </a:t>
            </a:r>
            <a:r>
              <a:rPr lang="en-GB" altLang="en-US" sz="1200" dirty="0" err="1">
                <a:solidFill>
                  <a:srgbClr val="304357"/>
                </a:solidFill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l-Fitr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known in different names across the Muslim world. Among the Muslim communities of Southeast Asia, it is also known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en-GB" altLang="en-US" sz="1200" dirty="0">
                <a:solidFill>
                  <a:srgbClr val="304357"/>
                </a:solidFill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 Hari Raya 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Aidilfitri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 Hari Raya 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Puasa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which means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celebration day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10.The most common greeting on this occasion is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Eid Mubarak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which means 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Have a blessed Eid!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304357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81754" y="220902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n-GB" altLang="en-US" dirty="0">
              <a:solidFill>
                <a:srgbClr val="304357"/>
              </a:solidFill>
              <a:latin typeface="&amp;quot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GB" altLang="en-US" dirty="0">
                <a:solidFill>
                  <a:srgbClr val="304357"/>
                </a:solidFill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Madinah, </a:t>
            </a:r>
            <a:r>
              <a:rPr lang="en-GB" altLang="en-US" dirty="0">
                <a:solidFill>
                  <a:srgbClr val="0082C8"/>
                </a:solidFill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Saudi Arabia</a:t>
            </a:r>
            <a:r>
              <a:rPr lang="en-GB" altLang="en-US" dirty="0">
                <a:solidFill>
                  <a:srgbClr val="304357"/>
                </a:solidFill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GB" altLang="en-US" dirty="0">
                <a:solidFill>
                  <a:srgbClr val="304357"/>
                </a:solidFill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altLang="en-US" dirty="0">
                <a:solidFill>
                  <a:srgbClr val="304357"/>
                </a:solidFill>
                <a:latin typeface="&amp;quot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Sunrise. Eid 2018.</a:t>
            </a:r>
            <a:endParaRPr lang="en-GB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391748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2800" dirty="0"/>
              <a:t>Answer these questions in your books. Miss a line after your L.I.  -then miss a line after each question.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336800"/>
            <a:ext cx="8596668" cy="3704562"/>
          </a:xfrm>
        </p:spPr>
        <p:txBody>
          <a:bodyPr>
            <a:normAutofit/>
          </a:bodyPr>
          <a:lstStyle/>
          <a:p>
            <a:r>
              <a:rPr lang="en-GB" sz="2400" dirty="0"/>
              <a:t>What are the main reasons for fasting?</a:t>
            </a:r>
          </a:p>
          <a:p>
            <a:r>
              <a:rPr lang="en-GB" sz="2400" dirty="0"/>
              <a:t>What happens at sunset during Ramadan?</a:t>
            </a:r>
          </a:p>
          <a:p>
            <a:r>
              <a:rPr lang="en-GB" sz="2400" dirty="0"/>
              <a:t>When is Ramadan and how long does it last?</a:t>
            </a:r>
          </a:p>
          <a:p>
            <a:r>
              <a:rPr lang="en-GB" sz="2400" dirty="0"/>
              <a:t>How does fasting help Muslims to understand people who are less fortunate then themselves?</a:t>
            </a:r>
          </a:p>
          <a:p>
            <a:r>
              <a:rPr lang="en-GB" sz="2400" dirty="0"/>
              <a:t>What do Muslims prayer for during Ramadan?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79556" y="57365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61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49956"/>
            <a:ext cx="8596668" cy="1320800"/>
          </a:xfrm>
        </p:spPr>
        <p:txBody>
          <a:bodyPr>
            <a:noAutofit/>
          </a:bodyPr>
          <a:lstStyle/>
          <a:p>
            <a:r>
              <a:rPr lang="en-GB" sz="2400" dirty="0"/>
              <a:t>At the end of Ramadan, Muslims celebrate the festival of Eid-</a:t>
            </a:r>
            <a:r>
              <a:rPr lang="en-GB" sz="2400" dirty="0" err="1"/>
              <a:t>ul</a:t>
            </a:r>
            <a:r>
              <a:rPr lang="en-GB" sz="2400" dirty="0"/>
              <a:t>-</a:t>
            </a:r>
            <a:r>
              <a:rPr lang="en-GB" sz="2400" dirty="0" err="1"/>
              <a:t>Fitr</a:t>
            </a:r>
            <a:r>
              <a:rPr lang="en-GB" sz="2400" dirty="0"/>
              <a:t>. It means ‘The festival of breaking of the fast’.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77245"/>
            <a:ext cx="8596668" cy="4664118"/>
          </a:xfrm>
        </p:spPr>
        <p:txBody>
          <a:bodyPr/>
          <a:lstStyle/>
          <a:p>
            <a:r>
              <a:rPr lang="en-GB" dirty="0"/>
              <a:t>In your books, miss a line and write the title – </a:t>
            </a:r>
            <a:r>
              <a:rPr lang="en-GB" u="sng" dirty="0"/>
              <a:t>Eid-</a:t>
            </a:r>
            <a:r>
              <a:rPr lang="en-GB" u="sng" dirty="0" err="1"/>
              <a:t>ul</a:t>
            </a:r>
            <a:r>
              <a:rPr lang="en-GB" u="sng" dirty="0"/>
              <a:t>-</a:t>
            </a:r>
            <a:r>
              <a:rPr lang="en-GB" u="sng" dirty="0" err="1"/>
              <a:t>Fitr</a:t>
            </a:r>
            <a:r>
              <a:rPr lang="en-GB" u="sng" dirty="0"/>
              <a:t> </a:t>
            </a:r>
            <a:r>
              <a:rPr lang="en-GB" dirty="0"/>
              <a:t>– and underline it.</a:t>
            </a:r>
          </a:p>
          <a:p>
            <a:r>
              <a:rPr lang="en-GB" dirty="0"/>
              <a:t>Draw the table below with the headings and underline the headings.</a:t>
            </a:r>
          </a:p>
          <a:p>
            <a:r>
              <a:rPr lang="en-GB" dirty="0"/>
              <a:t>Answer the questions in the table from the information you have found out about Eid-</a:t>
            </a:r>
            <a:r>
              <a:rPr lang="en-GB" dirty="0" err="1"/>
              <a:t>ul</a:t>
            </a:r>
            <a:r>
              <a:rPr lang="en-GB" dirty="0"/>
              <a:t>-</a:t>
            </a:r>
            <a:r>
              <a:rPr lang="en-GB" dirty="0" err="1"/>
              <a:t>Fitr</a:t>
            </a: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2425729"/>
              </p:ext>
            </p:extLst>
          </p:nvPr>
        </p:nvGraphicFramePr>
        <p:xfrm>
          <a:off x="798780" y="2984331"/>
          <a:ext cx="8128000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731">
                  <a:extLst>
                    <a:ext uri="{9D8B030D-6E8A-4147-A177-3AD203B41FA5}">
                      <a16:colId xmlns:a16="http://schemas.microsoft.com/office/drawing/2014/main" val="3909973054"/>
                    </a:ext>
                  </a:extLst>
                </a:gridCol>
                <a:gridCol w="4061269">
                  <a:extLst>
                    <a:ext uri="{9D8B030D-6E8A-4147-A177-3AD203B41FA5}">
                      <a16:colId xmlns:a16="http://schemas.microsoft.com/office/drawing/2014/main" val="11252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>
                          <a:solidFill>
                            <a:schemeClr val="tx1"/>
                          </a:solidFill>
                        </a:rPr>
                        <a:t>What</a:t>
                      </a:r>
                      <a:r>
                        <a:rPr lang="en-GB" b="1" u="sng" baseline="0" dirty="0">
                          <a:solidFill>
                            <a:schemeClr val="tx1"/>
                          </a:solidFill>
                        </a:rPr>
                        <a:t> is Eid-</a:t>
                      </a:r>
                      <a:r>
                        <a:rPr lang="en-GB" b="1" u="sng" baseline="0" dirty="0" err="1">
                          <a:solidFill>
                            <a:schemeClr val="tx1"/>
                          </a:solidFill>
                        </a:rPr>
                        <a:t>ul</a:t>
                      </a:r>
                      <a:r>
                        <a:rPr lang="en-GB" b="1" u="sng" baseline="0" dirty="0">
                          <a:solidFill>
                            <a:schemeClr val="tx1"/>
                          </a:solidFill>
                        </a:rPr>
                        <a:t>-</a:t>
                      </a:r>
                      <a:r>
                        <a:rPr lang="en-GB" b="1" u="sng" baseline="0" dirty="0" err="1">
                          <a:solidFill>
                            <a:schemeClr val="tx1"/>
                          </a:solidFill>
                        </a:rPr>
                        <a:t>Fitr</a:t>
                      </a:r>
                      <a:r>
                        <a:rPr lang="en-GB" b="1" u="sng" baseline="0" dirty="0">
                          <a:solidFill>
                            <a:schemeClr val="tx1"/>
                          </a:solidFill>
                        </a:rPr>
                        <a:t> ?</a:t>
                      </a:r>
                    </a:p>
                    <a:p>
                      <a:pPr algn="ctr"/>
                      <a:endParaRPr lang="en-GB" b="1" u="sng" baseline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b="1" u="sng" baseline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b="1" u="sng" baseline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b="1" u="sng" baseline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b="1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>
                          <a:solidFill>
                            <a:schemeClr val="tx1"/>
                          </a:solidFill>
                        </a:rPr>
                        <a:t>Why do Muslims celebrate</a:t>
                      </a:r>
                      <a:r>
                        <a:rPr lang="en-GB" b="1" u="sng" baseline="0" dirty="0">
                          <a:solidFill>
                            <a:schemeClr val="tx1"/>
                          </a:solidFill>
                        </a:rPr>
                        <a:t> this festival?</a:t>
                      </a:r>
                      <a:endParaRPr lang="en-GB" b="1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02769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/>
                        <a:t>What do Muslims do on this day?</a:t>
                      </a:r>
                    </a:p>
                    <a:p>
                      <a:pPr algn="ctr"/>
                      <a:endParaRPr lang="en-GB" b="1" u="sng" dirty="0"/>
                    </a:p>
                    <a:p>
                      <a:pPr algn="ctr"/>
                      <a:endParaRPr lang="en-GB" b="1" u="sng" dirty="0"/>
                    </a:p>
                    <a:p>
                      <a:pPr algn="ctr"/>
                      <a:endParaRPr lang="en-GB" b="1" u="sng" dirty="0"/>
                    </a:p>
                    <a:p>
                      <a:pPr algn="ctr"/>
                      <a:endParaRPr lang="en-GB" b="1" u="sng" dirty="0"/>
                    </a:p>
                    <a:p>
                      <a:pPr algn="ctr"/>
                      <a:endParaRPr lang="en-GB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u="sng" dirty="0"/>
                        <a:t>What type of food do they</a:t>
                      </a:r>
                      <a:r>
                        <a:rPr lang="en-GB" b="1" u="sng" baseline="0" dirty="0"/>
                        <a:t> eat during the festival?</a:t>
                      </a:r>
                      <a:endParaRPr lang="en-GB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8351860"/>
                  </a:ext>
                </a:extLst>
              </a:tr>
            </a:tbl>
          </a:graphicData>
        </a:graphic>
      </p:graphicFrame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21334" y="56077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37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2800" dirty="0"/>
              <a:t>Think about your own experiences of giving to charity, community and forgiveness.</a:t>
            </a:r>
            <a:br>
              <a:rPr lang="en-GB" sz="2800" dirty="0"/>
            </a:b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446" y="1930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Think about :</a:t>
            </a:r>
          </a:p>
          <a:p>
            <a:r>
              <a:rPr lang="en-GB" sz="2000" dirty="0"/>
              <a:t>Why would you choose a charity – is it personal to you?, is it something you have an interest in ?</a:t>
            </a:r>
          </a:p>
          <a:p>
            <a:r>
              <a:rPr lang="en-GB" sz="2000" dirty="0"/>
              <a:t>How does it make you feel?</a:t>
            </a:r>
          </a:p>
          <a:p>
            <a:r>
              <a:rPr lang="en-GB" sz="2000" dirty="0"/>
              <a:t>What are the benefits of helping a charity to you?</a:t>
            </a:r>
          </a:p>
          <a:p>
            <a:r>
              <a:rPr lang="en-GB" sz="2000" dirty="0"/>
              <a:t>Then answer this question in your book –</a:t>
            </a:r>
            <a:r>
              <a:rPr lang="en-GB" sz="2000" dirty="0">
                <a:solidFill>
                  <a:srgbClr val="0070C0"/>
                </a:solidFill>
              </a:rPr>
              <a:t>Why do you like to help charities? </a:t>
            </a:r>
            <a:r>
              <a:rPr lang="en-GB" sz="2000" dirty="0"/>
              <a:t>Remember to miss a line. You could start your sentence as below;</a:t>
            </a:r>
          </a:p>
          <a:p>
            <a:r>
              <a:rPr lang="en-GB" sz="2000" dirty="0"/>
              <a:t>The reason why I like to help charities is because..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71466" y="52015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0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72445"/>
            <a:ext cx="8596668" cy="4968918"/>
          </a:xfrm>
        </p:spPr>
        <p:txBody>
          <a:bodyPr>
            <a:normAutofit/>
          </a:bodyPr>
          <a:lstStyle/>
          <a:p>
            <a:r>
              <a:rPr lang="en-GB" sz="2400" dirty="0"/>
              <a:t>Well done everyone.</a:t>
            </a:r>
          </a:p>
          <a:p>
            <a:r>
              <a:rPr lang="en-GB" sz="2400" dirty="0"/>
              <a:t>If you have any questions please contact us on ;</a:t>
            </a:r>
          </a:p>
          <a:p>
            <a:r>
              <a:rPr lang="en-GB" sz="2400" dirty="0">
                <a:hlinkClick r:id="rId4"/>
              </a:rPr>
              <a:t>ashteacher@west-malling.kent.sch.uk</a:t>
            </a:r>
            <a:endParaRPr lang="en-GB" sz="2400" dirty="0"/>
          </a:p>
          <a:p>
            <a:pPr algn="ctr"/>
            <a:r>
              <a:rPr lang="en-GB" sz="2400" dirty="0"/>
              <a:t>OR</a:t>
            </a:r>
          </a:p>
          <a:p>
            <a:r>
              <a:rPr lang="en-GB" sz="2400" dirty="0"/>
              <a:t>Join us for our weekly zoom session on Thursday at 2pm where we can answer any question you may have.</a:t>
            </a:r>
          </a:p>
          <a:p>
            <a:pPr marL="0" indent="0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3600" dirty="0">
                <a:solidFill>
                  <a:srgbClr val="92D050"/>
                </a:solidFill>
              </a:rPr>
              <a:t>Well done for working so hard</a:t>
            </a:r>
          </a:p>
          <a:p>
            <a:endParaRPr lang="en-GB" sz="24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65067" y="5431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451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166</TotalTime>
  <Words>990</Words>
  <Application>Microsoft Office PowerPoint</Application>
  <PresentationFormat>Widescreen</PresentationFormat>
  <Paragraphs>87</Paragraphs>
  <Slides>10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&amp;quot</vt:lpstr>
      <vt:lpstr>Arial</vt:lpstr>
      <vt:lpstr>Calibri</vt:lpstr>
      <vt:lpstr>Trebuchet MS</vt:lpstr>
      <vt:lpstr>Wingdings 3</vt:lpstr>
      <vt:lpstr>Facet</vt:lpstr>
      <vt:lpstr>Year 6 – Term 3 R.E. Islam – Week 4</vt:lpstr>
      <vt:lpstr>Hello Ash Class</vt:lpstr>
      <vt:lpstr>PowerPoint Presentation</vt:lpstr>
      <vt:lpstr>In your book or on a piece of paper, write the date and underline it. Miss a line and write the L.I.</vt:lpstr>
      <vt:lpstr>PowerPoint Presentation</vt:lpstr>
      <vt:lpstr>PowerPoint Presentation</vt:lpstr>
      <vt:lpstr>Answer these questions in your books. Miss a line after your L.I.  -then miss a line after each question.</vt:lpstr>
      <vt:lpstr>At the end of Ramadan, Muslims celebrate the festival of Eid-ul-Fitr. It means ‘The festival of breaking of the fast’.</vt:lpstr>
      <vt:lpstr>Think about your own experiences of giving to charity, community and forgiveness. </vt:lpstr>
      <vt:lpstr>PowerPoint Presentation</vt:lpstr>
    </vt:vector>
  </TitlesOfParts>
  <Company>The Malling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– Term 3 R.E. Islam – Week 4</dc:title>
  <dc:creator>Julie LOFTING</dc:creator>
  <cp:lastModifiedBy>Julia LYALL</cp:lastModifiedBy>
  <cp:revision>24</cp:revision>
  <dcterms:created xsi:type="dcterms:W3CDTF">2021-01-19T19:02:51Z</dcterms:created>
  <dcterms:modified xsi:type="dcterms:W3CDTF">2021-01-24T18:13:04Z</dcterms:modified>
</cp:coreProperties>
</file>