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</p:sldMasterIdLst>
  <p:notesMasterIdLst>
    <p:notesMasterId r:id="rId19"/>
  </p:notesMasterIdLst>
  <p:sldIdLst>
    <p:sldId id="307" r:id="rId4"/>
    <p:sldId id="308" r:id="rId5"/>
    <p:sldId id="377" r:id="rId6"/>
    <p:sldId id="310" r:id="rId7"/>
    <p:sldId id="311" r:id="rId8"/>
    <p:sldId id="356" r:id="rId9"/>
    <p:sldId id="355" r:id="rId10"/>
    <p:sldId id="312" r:id="rId11"/>
    <p:sldId id="313" r:id="rId12"/>
    <p:sldId id="378" r:id="rId13"/>
    <p:sldId id="379" r:id="rId14"/>
    <p:sldId id="380" r:id="rId15"/>
    <p:sldId id="381" r:id="rId16"/>
    <p:sldId id="383" r:id="rId17"/>
    <p:sldId id="38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ay 3" id="{AF6C9F88-296F-BD47-93E6-EC6CF83C469D}">
          <p14:sldIdLst>
            <p14:sldId id="307"/>
          </p14:sldIdLst>
        </p14:section>
        <p14:section name="Double 1-6" id="{D14423FE-6F88-48BB-BC17-6C6321797F30}">
          <p14:sldIdLst>
            <p14:sldId id="308"/>
            <p14:sldId id="377"/>
            <p14:sldId id="310"/>
          </p14:sldIdLst>
        </p14:section>
        <p14:section name="3 times table" id="{1B7B0BBB-6B93-4163-9C61-1856BF40172E}">
          <p14:sldIdLst>
            <p14:sldId id="311"/>
            <p14:sldId id="356"/>
            <p14:sldId id="355"/>
            <p14:sldId id="312"/>
            <p14:sldId id="313"/>
          </p14:sldIdLst>
        </p14:section>
        <p14:section name="division using multiplication grid with remainders" id="{24EB3156-3318-4B83-A7CC-1EBB182DFC48}">
          <p14:sldIdLst>
            <p14:sldId id="378"/>
            <p14:sldId id="379"/>
            <p14:sldId id="380"/>
            <p14:sldId id="381"/>
            <p14:sldId id="383"/>
            <p14:sldId id="3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8"/>
    <a:srgbClr val="006400"/>
    <a:srgbClr val="253746"/>
    <a:srgbClr val="004A76"/>
    <a:srgbClr val="F6B350"/>
    <a:srgbClr val="3F9DA7"/>
    <a:srgbClr val="6EBFC8"/>
    <a:srgbClr val="AED2BC"/>
    <a:srgbClr val="87BB9B"/>
    <a:srgbClr val="F7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CF8E5-EB72-463D-96CB-C4D795EF592F}" v="488" dt="2019-11-07T16:47:53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6939" autoAdjust="0"/>
  </p:normalViewPr>
  <p:slideViewPr>
    <p:cSldViewPr snapToGrid="0">
      <p:cViewPr varScale="1">
        <p:scale>
          <a:sx n="77" d="100"/>
          <a:sy n="77" d="100"/>
        </p:scale>
        <p:origin x="15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755" y="-29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9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9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1F13A6F3-811A-43AD-94F7-5E577B415FFE}"/>
    <pc:docChg chg="undo custSel addSld delSld modSld sldOrd modSection">
      <pc:chgData name="Jennie Kerwin" userId="89cc6116eb6c0dac" providerId="LiveId" clId="{1F13A6F3-811A-43AD-94F7-5E577B415FFE}" dt="2019-11-06T17:07:06.562" v="1016" actId="20577"/>
      <pc:docMkLst>
        <pc:docMk/>
      </pc:docMkLst>
      <pc:sldChg chg="addSp modSp modAnim">
        <pc:chgData name="Jennie Kerwin" userId="89cc6116eb6c0dac" providerId="LiveId" clId="{1F13A6F3-811A-43AD-94F7-5E577B415FFE}" dt="2019-11-06T14:39:05.758" v="628" actId="6549"/>
        <pc:sldMkLst>
          <pc:docMk/>
          <pc:sldMk cId="2047842423" sldId="279"/>
        </pc:sldMkLst>
        <pc:spChg chg="add mod">
          <ac:chgData name="Jennie Kerwin" userId="89cc6116eb6c0dac" providerId="LiveId" clId="{1F13A6F3-811A-43AD-94F7-5E577B415FFE}" dt="2019-11-06T14:39:05.758" v="628" actId="6549"/>
          <ac:spMkLst>
            <pc:docMk/>
            <pc:sldMk cId="2047842423" sldId="279"/>
            <ac:spMk id="6" creationId="{C3534024-A7AD-470E-A702-30E54DAB174F}"/>
          </ac:spMkLst>
        </pc:spChg>
        <pc:spChg chg="add mod">
          <ac:chgData name="Jennie Kerwin" userId="89cc6116eb6c0dac" providerId="LiveId" clId="{1F13A6F3-811A-43AD-94F7-5E577B415FFE}" dt="2019-11-06T11:52:56.005" v="64" actId="1076"/>
          <ac:spMkLst>
            <pc:docMk/>
            <pc:sldMk cId="2047842423" sldId="279"/>
            <ac:spMk id="7" creationId="{16CFC9DE-3F7F-464F-BCF7-7842863D1D4A}"/>
          </ac:spMkLst>
        </pc:spChg>
        <pc:spChg chg="add mod">
          <ac:chgData name="Jennie Kerwin" userId="89cc6116eb6c0dac" providerId="LiveId" clId="{1F13A6F3-811A-43AD-94F7-5E577B415FFE}" dt="2019-11-06T11:54:20.524" v="84" actId="20577"/>
          <ac:spMkLst>
            <pc:docMk/>
            <pc:sldMk cId="2047842423" sldId="279"/>
            <ac:spMk id="15" creationId="{5A991BF3-449D-4B81-94DB-FAAA9BEF4E84}"/>
          </ac:spMkLst>
        </pc:spChg>
        <pc:spChg chg="add mod">
          <ac:chgData name="Jennie Kerwin" userId="89cc6116eb6c0dac" providerId="LiveId" clId="{1F13A6F3-811A-43AD-94F7-5E577B415FFE}" dt="2019-11-06T11:55:01.859" v="115" actId="20577"/>
          <ac:spMkLst>
            <pc:docMk/>
            <pc:sldMk cId="2047842423" sldId="279"/>
            <ac:spMk id="16" creationId="{B11E8DD3-4812-4047-BB15-96A849DBA436}"/>
          </ac:spMkLst>
        </pc:s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8" creationId="{871D7267-9A7E-4CE2-BD72-18A76305C9A5}"/>
          </ac:grpSpMkLst>
        </pc:gr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12" creationId="{CB866042-48E9-461D-BFF1-DED947BB7C31}"/>
          </ac:grpSpMkLst>
        </pc:grpChg>
      </pc:sldChg>
      <pc:sldChg chg="modSp modNotesTx">
        <pc:chgData name="Jennie Kerwin" userId="89cc6116eb6c0dac" providerId="LiveId" clId="{1F13A6F3-811A-43AD-94F7-5E577B415FFE}" dt="2019-11-06T11:37:52.950" v="9" actId="6549"/>
        <pc:sldMkLst>
          <pc:docMk/>
          <pc:sldMk cId="499201509" sldId="286"/>
        </pc:sldMkLst>
        <pc:spChg chg="mod">
          <ac:chgData name="Jennie Kerwin" userId="89cc6116eb6c0dac" providerId="LiveId" clId="{1F13A6F3-811A-43AD-94F7-5E577B415FFE}" dt="2019-11-06T11:37:29.969" v="7"/>
          <ac:spMkLst>
            <pc:docMk/>
            <pc:sldMk cId="499201509" sldId="286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3:52:02.232" v="392" actId="114"/>
        <pc:sldMkLst>
          <pc:docMk/>
          <pc:sldMk cId="2966993120" sldId="287"/>
        </pc:sldMkLst>
      </pc:sldChg>
      <pc:sldChg chg="addSp modSp modAnim modNotesTx">
        <pc:chgData name="Jennie Kerwin" userId="89cc6116eb6c0dac" providerId="LiveId" clId="{1F13A6F3-811A-43AD-94F7-5E577B415FFE}" dt="2019-11-06T11:55:11.681" v="123" actId="20577"/>
        <pc:sldMkLst>
          <pc:docMk/>
          <pc:sldMk cId="752553540" sldId="292"/>
        </pc:sldMkLst>
        <pc:spChg chg="add mod">
          <ac:chgData name="Jennie Kerwin" userId="89cc6116eb6c0dac" providerId="LiveId" clId="{1F13A6F3-811A-43AD-94F7-5E577B415FFE}" dt="2019-11-06T11:54:35.181" v="102" actId="6549"/>
          <ac:spMkLst>
            <pc:docMk/>
            <pc:sldMk cId="752553540" sldId="292"/>
            <ac:spMk id="13" creationId="{58457B96-D741-4F48-8101-4B20609ADBBC}"/>
          </ac:spMkLst>
        </pc:spChg>
        <pc:spChg chg="add mod">
          <ac:chgData name="Jennie Kerwin" userId="89cc6116eb6c0dac" providerId="LiveId" clId="{1F13A6F3-811A-43AD-94F7-5E577B415FFE}" dt="2019-11-06T11:55:11.681" v="123" actId="20577"/>
          <ac:spMkLst>
            <pc:docMk/>
            <pc:sldMk cId="752553540" sldId="292"/>
            <ac:spMk id="14" creationId="{2C8B8070-53C7-4FFA-BD56-09D72C25C8F1}"/>
          </ac:spMkLst>
        </pc:spChg>
        <pc:spChg chg="add">
          <ac:chgData name="Jennie Kerwin" userId="89cc6116eb6c0dac" providerId="LiveId" clId="{1F13A6F3-811A-43AD-94F7-5E577B415FFE}" dt="2019-11-06T11:53:49.831" v="68"/>
          <ac:spMkLst>
            <pc:docMk/>
            <pc:sldMk cId="752553540" sldId="292"/>
            <ac:spMk id="15" creationId="{07139813-45BB-439B-B12B-010D876A2FC3}"/>
          </ac:spMkLst>
        </pc:spChg>
        <pc:spChg chg="add mod">
          <ac:chgData name="Jennie Kerwin" userId="89cc6116eb6c0dac" providerId="LiveId" clId="{1F13A6F3-811A-43AD-94F7-5E577B415FFE}" dt="2019-11-06T11:53:56.089" v="74" actId="20577"/>
          <ac:spMkLst>
            <pc:docMk/>
            <pc:sldMk cId="752553540" sldId="292"/>
            <ac:spMk id="16" creationId="{B14D0A26-8227-4EC9-B43E-F55184BD13B3}"/>
          </ac:spMkLst>
        </pc:s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5" creationId="{99FF1E51-2A91-4A78-A659-D58A79B488C4}"/>
          </ac:grpSpMkLst>
        </pc:gr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8" creationId="{8827C480-E32A-43DE-A0A7-D5196E7565E7}"/>
          </ac:grpSpMkLst>
        </pc:grpChg>
      </pc:sldChg>
      <pc:sldChg chg="addSp modSp modAnim">
        <pc:chgData name="Jennie Kerwin" userId="89cc6116eb6c0dac" providerId="LiveId" clId="{1F13A6F3-811A-43AD-94F7-5E577B415FFE}" dt="2019-11-06T13:49:20.257" v="352" actId="113"/>
        <pc:sldMkLst>
          <pc:docMk/>
          <pc:sldMk cId="3709684196" sldId="293"/>
        </pc:sldMkLst>
        <pc:spChg chg="add mod">
          <ac:chgData name="Jennie Kerwin" userId="89cc6116eb6c0dac" providerId="LiveId" clId="{1F13A6F3-811A-43AD-94F7-5E577B415FFE}" dt="2019-11-06T13:49:20.257" v="352" actId="113"/>
          <ac:spMkLst>
            <pc:docMk/>
            <pc:sldMk cId="3709684196" sldId="293"/>
            <ac:spMk id="6" creationId="{38A696FD-F968-4284-B1B6-370B9F62C2DE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7" creationId="{665DD812-1949-49A1-B769-2891D643EA15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8" creationId="{0D58E9AB-F158-48C3-87A8-5D8B89C75F26}"/>
          </ac:spMkLst>
        </pc:spChg>
        <pc:picChg chg="add">
          <ac:chgData name="Jennie Kerwin" userId="89cc6116eb6c0dac" providerId="LiveId" clId="{1F13A6F3-811A-43AD-94F7-5E577B415FFE}" dt="2019-11-06T12:33:32.989" v="177"/>
          <ac:picMkLst>
            <pc:docMk/>
            <pc:sldMk cId="3709684196" sldId="293"/>
            <ac:picMk id="5" creationId="{CD53ABE2-D606-4F00-BDE0-121834C92830}"/>
          </ac:picMkLst>
        </pc:picChg>
      </pc:sldChg>
      <pc:sldChg chg="addSp modSp modAnim modNotesTx">
        <pc:chgData name="Jennie Kerwin" userId="89cc6116eb6c0dac" providerId="LiveId" clId="{1F13A6F3-811A-43AD-94F7-5E577B415FFE}" dt="2019-11-06T12:40:03.877" v="208" actId="20577"/>
        <pc:sldMkLst>
          <pc:docMk/>
          <pc:sldMk cId="3711008332" sldId="294"/>
        </pc:sldMkLst>
        <pc:picChg chg="add mod">
          <ac:chgData name="Jennie Kerwin" userId="89cc6116eb6c0dac" providerId="LiveId" clId="{1F13A6F3-811A-43AD-94F7-5E577B415FFE}" dt="2019-11-06T12:38:39.228" v="188" actId="1440"/>
          <ac:picMkLst>
            <pc:docMk/>
            <pc:sldMk cId="3711008332" sldId="294"/>
            <ac:picMk id="5" creationId="{85FA8494-72DF-471D-A67A-9384EC868343}"/>
          </ac:picMkLst>
        </pc:picChg>
      </pc:sldChg>
      <pc:sldChg chg="addSp modSp modAnim">
        <pc:chgData name="Jennie Kerwin" userId="89cc6116eb6c0dac" providerId="LiveId" clId="{1F13A6F3-811A-43AD-94F7-5E577B415FFE}" dt="2019-11-06T13:43:14.794" v="339"/>
        <pc:sldMkLst>
          <pc:docMk/>
          <pc:sldMk cId="1182125011" sldId="301"/>
        </pc:sldMkLst>
        <pc:spChg chg="add mod">
          <ac:chgData name="Jennie Kerwin" userId="89cc6116eb6c0dac" providerId="LiveId" clId="{1F13A6F3-811A-43AD-94F7-5E577B415FFE}" dt="2019-11-06T13:23:40.497" v="216" actId="1076"/>
          <ac:spMkLst>
            <pc:docMk/>
            <pc:sldMk cId="1182125011" sldId="301"/>
            <ac:spMk id="6" creationId="{D36EA7DD-0AC9-4F62-88EE-92687506C751}"/>
          </ac:spMkLst>
        </pc:spChg>
        <pc:spChg chg="add mod">
          <ac:chgData name="Jennie Kerwin" userId="89cc6116eb6c0dac" providerId="LiveId" clId="{1F13A6F3-811A-43AD-94F7-5E577B415FFE}" dt="2019-11-06T13:23:46.396" v="218" actId="1076"/>
          <ac:spMkLst>
            <pc:docMk/>
            <pc:sldMk cId="1182125011" sldId="301"/>
            <ac:spMk id="11" creationId="{491E4541-1AFB-4B86-B548-4B0329143553}"/>
          </ac:spMkLst>
        </pc:spChg>
        <pc:grpChg chg="add mod">
          <ac:chgData name="Jennie Kerwin" userId="89cc6116eb6c0dac" providerId="LiveId" clId="{1F13A6F3-811A-43AD-94F7-5E577B415FFE}" dt="2019-11-06T13:23:49.690" v="219" actId="1076"/>
          <ac:grpSpMkLst>
            <pc:docMk/>
            <pc:sldMk cId="1182125011" sldId="301"/>
            <ac:grpSpMk id="7" creationId="{C7CD19CD-509C-4855-A133-B71CED43AAED}"/>
          </ac:grpSpMkLst>
        </pc:grpChg>
        <pc:picChg chg="add mod">
          <ac:chgData name="Jennie Kerwin" userId="89cc6116eb6c0dac" providerId="LiveId" clId="{1F13A6F3-811A-43AD-94F7-5E577B415FFE}" dt="2019-11-06T13:23:29.321" v="212" actId="1076"/>
          <ac:picMkLst>
            <pc:docMk/>
            <pc:sldMk cId="1182125011" sldId="301"/>
            <ac:picMk id="3" creationId="{D82029CA-4F12-459D-AD17-2B375618C9A6}"/>
          </ac:picMkLst>
        </pc:picChg>
      </pc:sldChg>
      <pc:sldChg chg="addSp delSp modSp addAnim delAnim modAnim modNotesTx">
        <pc:chgData name="Jennie Kerwin" userId="89cc6116eb6c0dac" providerId="LiveId" clId="{1F13A6F3-811A-43AD-94F7-5E577B415FFE}" dt="2019-11-06T13:44:27.053" v="343"/>
        <pc:sldMkLst>
          <pc:docMk/>
          <pc:sldMk cId="3392011730" sldId="302"/>
        </pc:sldMkLst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5" creationId="{CEB836D7-C350-461D-917E-EAFB7C714D40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7" creationId="{2FE4C32B-74C4-4E7B-AB97-9D8D45303D08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8" creationId="{A4C6E81F-5AE6-4FDA-B9E8-FFA7340C08DB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9" creationId="{F0EA05C9-465E-4EE0-8733-983986A6DB3D}"/>
          </ac:spMkLst>
        </pc:spChg>
        <pc:spChg chg="add del mod">
          <ac:chgData name="Jennie Kerwin" userId="89cc6116eb6c0dac" providerId="LiveId" clId="{1F13A6F3-811A-43AD-94F7-5E577B415FFE}" dt="2019-11-06T13:44:24.072" v="342" actId="478"/>
          <ac:spMkLst>
            <pc:docMk/>
            <pc:sldMk cId="3392011730" sldId="302"/>
            <ac:spMk id="11" creationId="{143527B4-D4D4-4F32-A4A2-4A7FC55FAD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3" creationId="{B9852311-B42D-4BFF-9A1A-EC9334945514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4" creationId="{82D1AADD-B1D7-48EE-88B4-7774FDAEDA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6" creationId="{9AF7E710-B8BE-4044-B660-442F6D4FDCFD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7" creationId="{C545BD01-D83B-4ABB-8EC9-3A6CCE131276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8" creationId="{A706D92C-38FD-4FF0-A687-403EB2E0B79F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9" creationId="{FCBA8238-17D6-495D-BA03-363381C35118}"/>
          </ac:spMkLst>
        </pc:spChg>
        <pc:grpChg chg="add mod">
          <ac:chgData name="Jennie Kerwin" userId="89cc6116eb6c0dac" providerId="LiveId" clId="{1F13A6F3-811A-43AD-94F7-5E577B415FFE}" dt="2019-11-06T13:27:00.059" v="258" actId="1036"/>
          <ac:grpSpMkLst>
            <pc:docMk/>
            <pc:sldMk cId="3392011730" sldId="302"/>
            <ac:grpSpMk id="20" creationId="{EC96FC13-D295-4BE6-BAB2-BA480A5770C4}"/>
          </ac:grpSpMkLst>
        </pc:grp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6" creationId="{C198B0C0-D3F6-4635-A404-8EDC58D32AFF}"/>
          </ac:picMkLst>
        </pc:pic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15" creationId="{EDC2908D-AA23-4159-A14D-05CC43F0F8FE}"/>
          </ac:picMkLst>
        </pc:picChg>
      </pc:sldChg>
      <pc:sldChg chg="addSp modSp">
        <pc:chgData name="Jennie Kerwin" userId="89cc6116eb6c0dac" providerId="LiveId" clId="{1F13A6F3-811A-43AD-94F7-5E577B415FFE}" dt="2019-11-06T13:30:30.926" v="282" actId="1076"/>
        <pc:sldMkLst>
          <pc:docMk/>
          <pc:sldMk cId="2732344606" sldId="304"/>
        </pc:sldMkLst>
        <pc:spChg chg="add mod">
          <ac:chgData name="Jennie Kerwin" userId="89cc6116eb6c0dac" providerId="LiveId" clId="{1F13A6F3-811A-43AD-94F7-5E577B415FFE}" dt="2019-11-06T13:30:30.926" v="282" actId="1076"/>
          <ac:spMkLst>
            <pc:docMk/>
            <pc:sldMk cId="2732344606" sldId="304"/>
            <ac:spMk id="5" creationId="{B339C0F3-47DC-47C8-8258-4B198D487D1E}"/>
          </ac:spMkLst>
        </pc:spChg>
        <pc:grpChg chg="add mod">
          <ac:chgData name="Jennie Kerwin" userId="89cc6116eb6c0dac" providerId="LiveId" clId="{1F13A6F3-811A-43AD-94F7-5E577B415FFE}" dt="2019-11-06T13:30:30.926" v="282" actId="1076"/>
          <ac:grpSpMkLst>
            <pc:docMk/>
            <pc:sldMk cId="2732344606" sldId="304"/>
            <ac:grpSpMk id="6" creationId="{5AA5614B-2F1F-4796-97C2-ADE8F0A7A3D2}"/>
          </ac:grpSpMkLst>
        </pc:grpChg>
      </pc:sldChg>
      <pc:sldChg chg="addSp modAnim modNotesTx">
        <pc:chgData name="Jennie Kerwin" userId="89cc6116eb6c0dac" providerId="LiveId" clId="{1F13A6F3-811A-43AD-94F7-5E577B415FFE}" dt="2019-11-06T13:40:48.461" v="335" actId="20577"/>
        <pc:sldMkLst>
          <pc:docMk/>
          <pc:sldMk cId="668010081" sldId="305"/>
        </pc:sldMkLst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5" creationId="{213A0CC0-52AD-4AE1-86C5-567EDF068FCE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6" creationId="{29BDE77F-67B0-4BE4-830E-6162F53EE532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7" creationId="{F645DAE8-5FB1-4DE2-8CE0-BA46D3ABCE51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8" creationId="{48D4992F-2355-4809-B4FA-217AD49FDEF5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9" creationId="{BC072F21-79BE-4731-9768-2D95AD20C646}"/>
          </ac:spMkLst>
        </pc:spChg>
      </pc:sldChg>
      <pc:sldChg chg="addSp modSp modAnim modNotesTx">
        <pc:chgData name="Jennie Kerwin" userId="89cc6116eb6c0dac" providerId="LiveId" clId="{1F13A6F3-811A-43AD-94F7-5E577B415FFE}" dt="2019-11-06T14:07:50.700" v="625" actId="20577"/>
        <pc:sldMkLst>
          <pc:docMk/>
          <pc:sldMk cId="2166013859" sldId="308"/>
        </pc:sldMkLst>
        <pc:spChg chg="mod">
          <ac:chgData name="Jennie Kerwin" userId="89cc6116eb6c0dac" providerId="LiveId" clId="{1F13A6F3-811A-43AD-94F7-5E577B415FFE}" dt="2019-11-06T13:56:38.307" v="399" actId="14100"/>
          <ac:spMkLst>
            <pc:docMk/>
            <pc:sldMk cId="2166013859" sldId="308"/>
            <ac:spMk id="7" creationId="{5FC0E09B-9293-482F-BA14-DA83F284E2FF}"/>
          </ac:spMkLst>
        </pc:spChg>
        <pc:spChg chg="mod">
          <ac:chgData name="Jennie Kerwin" userId="89cc6116eb6c0dac" providerId="LiveId" clId="{1F13A6F3-811A-43AD-94F7-5E577B415FFE}" dt="2019-11-06T13:57:07.244" v="452" actId="20577"/>
          <ac:spMkLst>
            <pc:docMk/>
            <pc:sldMk cId="2166013859" sldId="308"/>
            <ac:spMk id="11" creationId="{6A384709-2D89-4805-912F-4EF863116781}"/>
          </ac:spMkLst>
        </pc:spChg>
        <pc:spChg chg="add mod">
          <ac:chgData name="Jennie Kerwin" userId="89cc6116eb6c0dac" providerId="LiveId" clId="{1F13A6F3-811A-43AD-94F7-5E577B415FFE}" dt="2019-11-06T13:58:58.504" v="466" actId="1076"/>
          <ac:spMkLst>
            <pc:docMk/>
            <pc:sldMk cId="2166013859" sldId="308"/>
            <ac:spMk id="13" creationId="{7CA65E25-9D21-4383-9E8A-7A4A4E8F86BB}"/>
          </ac:spMkLst>
        </pc:spChg>
        <pc:spChg chg="mod">
          <ac:chgData name="Jennie Kerwin" userId="89cc6116eb6c0dac" providerId="LiveId" clId="{1F13A6F3-811A-43AD-94F7-5E577B415FFE}" dt="2019-11-06T14:06:43.472" v="602" actId="14100"/>
          <ac:spMkLst>
            <pc:docMk/>
            <pc:sldMk cId="2166013859" sldId="308"/>
            <ac:spMk id="15" creationId="{1D931C57-8E03-4355-9E0B-BCBC3E08C1FB}"/>
          </ac:spMkLst>
        </pc:spChg>
        <pc:grpChg chg="add mod">
          <ac:chgData name="Jennie Kerwin" userId="89cc6116eb6c0dac" providerId="LiveId" clId="{1F13A6F3-811A-43AD-94F7-5E577B415FFE}" dt="2019-11-06T13:58:54.134" v="464" actId="1076"/>
          <ac:grpSpMkLst>
            <pc:docMk/>
            <pc:sldMk cId="2166013859" sldId="308"/>
            <ac:grpSpMk id="6" creationId="{C89723EF-97ED-436C-AC83-85BDBF6149C3}"/>
          </ac:grpSpMkLst>
        </pc:grpChg>
        <pc:grpChg chg="add mod">
          <ac:chgData name="Jennie Kerwin" userId="89cc6116eb6c0dac" providerId="LiveId" clId="{1F13A6F3-811A-43AD-94F7-5E577B415FFE}" dt="2019-11-06T13:58:56.257" v="465" actId="1076"/>
          <ac:grpSpMkLst>
            <pc:docMk/>
            <pc:sldMk cId="2166013859" sldId="308"/>
            <ac:grpSpMk id="9" creationId="{DDD1EC1D-6DB7-4B90-9F8F-1221954FC03E}"/>
          </ac:grpSpMkLst>
        </pc:grpChg>
        <pc:grpChg chg="add mod">
          <ac:chgData name="Jennie Kerwin" userId="89cc6116eb6c0dac" providerId="LiveId" clId="{1F13A6F3-811A-43AD-94F7-5E577B415FFE}" dt="2019-11-06T14:06:50.868" v="604" actId="1076"/>
          <ac:grpSpMkLst>
            <pc:docMk/>
            <pc:sldMk cId="2166013859" sldId="308"/>
            <ac:grpSpMk id="14" creationId="{06CE32D7-22E1-4C38-9FBF-EC6668EB3C06}"/>
          </ac:grpSpMkLst>
        </pc:grpChg>
        <pc:picChg chg="mod">
          <ac:chgData name="Jennie Kerwin" userId="89cc6116eb6c0dac" providerId="LiveId" clId="{1F13A6F3-811A-43AD-94F7-5E577B415FFE}" dt="2019-11-06T13:57:04.918" v="451" actId="1076"/>
          <ac:picMkLst>
            <pc:docMk/>
            <pc:sldMk cId="2166013859" sldId="308"/>
            <ac:picMk id="12" creationId="{90E50F55-1F3F-4556-ABB9-2B3DEEFB35E6}"/>
          </ac:picMkLst>
        </pc:picChg>
        <pc:picChg chg="mod">
          <ac:chgData name="Jennie Kerwin" userId="89cc6116eb6c0dac" providerId="LiveId" clId="{1F13A6F3-811A-43AD-94F7-5E577B415FFE}" dt="2019-11-06T14:06:45.952" v="603" actId="1076"/>
          <ac:picMkLst>
            <pc:docMk/>
            <pc:sldMk cId="2166013859" sldId="308"/>
            <ac:picMk id="16" creationId="{5803319D-4538-41D2-BA32-A5720D5F02B3}"/>
          </ac:picMkLst>
        </pc:picChg>
      </pc:sldChg>
      <pc:sldChg chg="del">
        <pc:chgData name="Jennie Kerwin" userId="89cc6116eb6c0dac" providerId="LiveId" clId="{1F13A6F3-811A-43AD-94F7-5E577B415FFE}" dt="2019-11-06T14:07:59.456" v="626" actId="2696"/>
        <pc:sldMkLst>
          <pc:docMk/>
          <pc:sldMk cId="1035321366" sldId="309"/>
        </pc:sldMkLst>
      </pc:sldChg>
      <pc:sldChg chg="addSp modSp modAnim">
        <pc:chgData name="Jennie Kerwin" userId="89cc6116eb6c0dac" providerId="LiveId" clId="{1F13A6F3-811A-43AD-94F7-5E577B415FFE}" dt="2019-11-06T14:41:42.014" v="698" actId="1036"/>
        <pc:sldMkLst>
          <pc:docMk/>
          <pc:sldMk cId="1302828919" sldId="311"/>
        </pc:sldMkLst>
        <pc:spChg chg="add">
          <ac:chgData name="Jennie Kerwin" userId="89cc6116eb6c0dac" providerId="LiveId" clId="{1F13A6F3-811A-43AD-94F7-5E577B415FFE}" dt="2019-11-06T14:38:49.963" v="627"/>
          <ac:spMkLst>
            <pc:docMk/>
            <pc:sldMk cId="1302828919" sldId="311"/>
            <ac:spMk id="5" creationId="{26203807-A280-4F3E-8EF2-7B2A84A3BAD8}"/>
          </ac:spMkLst>
        </pc:spChg>
        <pc:spChg chg="add mod">
          <ac:chgData name="Jennie Kerwin" userId="89cc6116eb6c0dac" providerId="LiveId" clId="{1F13A6F3-811A-43AD-94F7-5E577B415FFE}" dt="2019-11-06T14:40:37.448" v="664" actId="20577"/>
          <ac:spMkLst>
            <pc:docMk/>
            <pc:sldMk cId="1302828919" sldId="311"/>
            <ac:spMk id="6" creationId="{09D202A9-2A30-4DE3-A72D-7B1F0D163AC1}"/>
          </ac:spMkLst>
        </pc:spChg>
        <pc:spChg chg="mod">
          <ac:chgData name="Jennie Kerwin" userId="89cc6116eb6c0dac" providerId="LiveId" clId="{1F13A6F3-811A-43AD-94F7-5E577B415FFE}" dt="2019-11-06T14:40:08.239" v="660" actId="20577"/>
          <ac:spMkLst>
            <pc:docMk/>
            <pc:sldMk cId="1302828919" sldId="311"/>
            <ac:spMk id="14" creationId="{D4E2A5BA-0443-487C-9A85-2BD254C9143F}"/>
          </ac:spMkLst>
        </pc:spChg>
        <pc:spChg chg="add mod">
          <ac:chgData name="Jennie Kerwin" userId="89cc6116eb6c0dac" providerId="LiveId" clId="{1F13A6F3-811A-43AD-94F7-5E577B415FFE}" dt="2019-11-06T14:41:22.801" v="680" actId="1037"/>
          <ac:spMkLst>
            <pc:docMk/>
            <pc:sldMk cId="1302828919" sldId="311"/>
            <ac:spMk id="15" creationId="{BAE7F3A5-923B-4702-A979-5AA2FBE54049}"/>
          </ac:spMkLst>
        </pc:spChg>
        <pc:spChg chg="add mod">
          <ac:chgData name="Jennie Kerwin" userId="89cc6116eb6c0dac" providerId="LiveId" clId="{1F13A6F3-811A-43AD-94F7-5E577B415FFE}" dt="2019-11-06T14:41:42.014" v="698" actId="1036"/>
          <ac:spMkLst>
            <pc:docMk/>
            <pc:sldMk cId="1302828919" sldId="311"/>
            <ac:spMk id="16" creationId="{80E6D15F-5F53-407D-B982-56E5950B609E}"/>
          </ac:spMkLst>
        </pc:spChg>
        <pc:spChg chg="mod">
          <ac:chgData name="Jennie Kerwin" userId="89cc6116eb6c0dac" providerId="LiveId" clId="{1F13A6F3-811A-43AD-94F7-5E577B415FFE}" dt="2019-11-06T14:40:05.570" v="658" actId="6549"/>
          <ac:spMkLst>
            <pc:docMk/>
            <pc:sldMk cId="1302828919" sldId="311"/>
            <ac:spMk id="19" creationId="{E649A757-A8B7-4E62-8BBF-4D9066FCEB92}"/>
          </ac:spMkLst>
        </pc:spChg>
        <pc:spChg chg="add mod">
          <ac:chgData name="Jennie Kerwin" userId="89cc6116eb6c0dac" providerId="LiveId" clId="{1F13A6F3-811A-43AD-94F7-5E577B415FFE}" dt="2019-11-06T14:39:58.204" v="656" actId="1037"/>
          <ac:spMkLst>
            <pc:docMk/>
            <pc:sldMk cId="1302828919" sldId="311"/>
            <ac:spMk id="20" creationId="{67B13BC7-6AF4-4BF6-BCB3-9E5C343F41F3}"/>
          </ac:spMkLst>
        </pc:spChg>
        <pc:grpChg chg="add mod">
          <ac:chgData name="Jennie Kerwin" userId="89cc6116eb6c0dac" providerId="LiveId" clId="{1F13A6F3-811A-43AD-94F7-5E577B415FFE}" dt="2019-11-06T14:41:22.801" v="680" actId="1037"/>
          <ac:grpSpMkLst>
            <pc:docMk/>
            <pc:sldMk cId="1302828919" sldId="311"/>
            <ac:grpSpMk id="7" creationId="{75A7675C-6953-44B0-94C8-1C8BCA62C8B3}"/>
          </ac:grpSpMkLst>
        </pc:grpChg>
        <pc:grpChg chg="add mod">
          <ac:chgData name="Jennie Kerwin" userId="89cc6116eb6c0dac" providerId="LiveId" clId="{1F13A6F3-811A-43AD-94F7-5E577B415FFE}" dt="2019-11-06T14:41:34.306" v="695" actId="1038"/>
          <ac:grpSpMkLst>
            <pc:docMk/>
            <pc:sldMk cId="1302828919" sldId="311"/>
            <ac:grpSpMk id="11" creationId="{3FE6217F-09C1-4D97-8456-DCEF977A4C0F}"/>
          </ac:grpSpMkLst>
        </pc:grpChg>
        <pc:grpChg chg="add mod">
          <ac:chgData name="Jennie Kerwin" userId="89cc6116eb6c0dac" providerId="LiveId" clId="{1F13A6F3-811A-43AD-94F7-5E577B415FFE}" dt="2019-11-06T14:39:58.204" v="656" actId="1037"/>
          <ac:grpSpMkLst>
            <pc:docMk/>
            <pc:sldMk cId="1302828919" sldId="311"/>
            <ac:grpSpMk id="17" creationId="{53666489-C5DB-4D2C-9E49-1C74BA942B12}"/>
          </ac:grpSpMkLst>
        </pc:grpChg>
      </pc:sldChg>
      <pc:sldChg chg="addSp modSp modAnim modNotesTx">
        <pc:chgData name="Jennie Kerwin" userId="89cc6116eb6c0dac" providerId="LiveId" clId="{1F13A6F3-811A-43AD-94F7-5E577B415FFE}" dt="2019-11-06T17:07:06.562" v="1016" actId="20577"/>
        <pc:sldMkLst>
          <pc:docMk/>
          <pc:sldMk cId="281027070" sldId="312"/>
        </pc:sldMkLst>
        <pc:spChg chg="add mod">
          <ac:chgData name="Jennie Kerwin" userId="89cc6116eb6c0dac" providerId="LiveId" clId="{1F13A6F3-811A-43AD-94F7-5E577B415FFE}" dt="2019-11-06T17:06:00.946" v="1003" actId="14100"/>
          <ac:spMkLst>
            <pc:docMk/>
            <pc:sldMk cId="281027070" sldId="312"/>
            <ac:spMk id="6" creationId="{05FA770C-BA3F-4D18-A4A8-00CAB5C8E678}"/>
          </ac:spMkLst>
        </pc:spChg>
        <pc:spChg chg="mod">
          <ac:chgData name="Jennie Kerwin" userId="89cc6116eb6c0dac" providerId="LiveId" clId="{1F13A6F3-811A-43AD-94F7-5E577B415FFE}" dt="2019-11-06T17:05:47.533" v="1000" actId="14100"/>
          <ac:spMkLst>
            <pc:docMk/>
            <pc:sldMk cId="281027070" sldId="312"/>
            <ac:spMk id="8" creationId="{31FE5A6D-FE50-421E-9CD9-FE52636736A1}"/>
          </ac:spMkLst>
        </pc:spChg>
        <pc:grpChg chg="add mod">
          <ac:chgData name="Jennie Kerwin" userId="89cc6116eb6c0dac" providerId="LiveId" clId="{1F13A6F3-811A-43AD-94F7-5E577B415FFE}" dt="2019-11-06T17:06:14.157" v="1006" actId="1076"/>
          <ac:grpSpMkLst>
            <pc:docMk/>
            <pc:sldMk cId="281027070" sldId="312"/>
            <ac:grpSpMk id="7" creationId="{EF8B7DFA-B3B5-4EAE-84BB-E523B2E50A88}"/>
          </ac:grpSpMkLst>
        </pc:grpChg>
        <pc:picChg chg="add mod">
          <ac:chgData name="Jennie Kerwin" userId="89cc6116eb6c0dac" providerId="LiveId" clId="{1F13A6F3-811A-43AD-94F7-5E577B415FFE}" dt="2019-11-06T17:06:09.704" v="1005" actId="14100"/>
          <ac:picMkLst>
            <pc:docMk/>
            <pc:sldMk cId="281027070" sldId="312"/>
            <ac:picMk id="3" creationId="{DBDC6201-7845-4B5F-83D0-09A6A17F792D}"/>
          </ac:picMkLst>
        </pc:picChg>
      </pc:sldChg>
      <pc:sldChg chg="modSp modNotesTx">
        <pc:chgData name="Jennie Kerwin" userId="89cc6116eb6c0dac" providerId="LiveId" clId="{1F13A6F3-811A-43AD-94F7-5E577B415FFE}" dt="2019-11-06T11:47:11.146" v="54" actId="114"/>
        <pc:sldMkLst>
          <pc:docMk/>
          <pc:sldMk cId="2018072658" sldId="330"/>
        </pc:sldMkLst>
        <pc:spChg chg="mod">
          <ac:chgData name="Jennie Kerwin" userId="89cc6116eb6c0dac" providerId="LiveId" clId="{1F13A6F3-811A-43AD-94F7-5E577B415FFE}" dt="2019-11-06T11:41:01.989" v="19"/>
          <ac:spMkLst>
            <pc:docMk/>
            <pc:sldMk cId="2018072658" sldId="330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9:03.409" v="14" actId="6549"/>
        <pc:sldMkLst>
          <pc:docMk/>
          <pc:sldMk cId="3145526851" sldId="331"/>
        </pc:sldMkLst>
        <pc:spChg chg="mod">
          <ac:chgData name="Jennie Kerwin" userId="89cc6116eb6c0dac" providerId="LiveId" clId="{1F13A6F3-811A-43AD-94F7-5E577B415FFE}" dt="2019-11-06T11:38:46.998" v="12"/>
          <ac:spMkLst>
            <pc:docMk/>
            <pc:sldMk cId="3145526851" sldId="331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7:06.586" v="4" actId="114"/>
        <pc:sldMkLst>
          <pc:docMk/>
          <pc:sldMk cId="2599564537" sldId="332"/>
        </pc:sldMkLst>
        <pc:spChg chg="mod">
          <ac:chgData name="Jennie Kerwin" userId="89cc6116eb6c0dac" providerId="LiveId" clId="{1F13A6F3-811A-43AD-94F7-5E577B415FFE}" dt="2019-11-06T11:36:26.791" v="2"/>
          <ac:spMkLst>
            <pc:docMk/>
            <pc:sldMk cId="2599564537" sldId="332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1:47:50.925" v="61" actId="6549"/>
        <pc:sldMkLst>
          <pc:docMk/>
          <pc:sldMk cId="3881430326" sldId="333"/>
        </pc:sldMkLst>
      </pc:sldChg>
      <pc:sldChg chg="addSp delSp modSp">
        <pc:chgData name="Jennie Kerwin" userId="89cc6116eb6c0dac" providerId="LiveId" clId="{1F13A6F3-811A-43AD-94F7-5E577B415FFE}" dt="2019-11-06T11:46:52.647" v="32" actId="1076"/>
        <pc:sldMkLst>
          <pc:docMk/>
          <pc:sldMk cId="1063605802" sldId="334"/>
        </pc:sldMkLst>
        <pc:spChg chg="del">
          <ac:chgData name="Jennie Kerwin" userId="89cc6116eb6c0dac" providerId="LiveId" clId="{1F13A6F3-811A-43AD-94F7-5E577B415FFE}" dt="2019-11-06T11:41:49.128" v="23" actId="478"/>
          <ac:spMkLst>
            <pc:docMk/>
            <pc:sldMk cId="1063605802" sldId="334"/>
            <ac:spMk id="7" creationId="{B69677ED-5C54-4353-B94F-C526DD00205C}"/>
          </ac:spMkLst>
        </pc:spChg>
        <pc:spChg chg="del">
          <ac:chgData name="Jennie Kerwin" userId="89cc6116eb6c0dac" providerId="LiveId" clId="{1F13A6F3-811A-43AD-94F7-5E577B415FFE}" dt="2019-11-06T11:41:52.593" v="24" actId="478"/>
          <ac:spMkLst>
            <pc:docMk/>
            <pc:sldMk cId="1063605802" sldId="334"/>
            <ac:spMk id="8" creationId="{B773EEF6-7A78-9347-8E3B-5F6327BD0349}"/>
          </ac:spMkLst>
        </pc:spChg>
        <pc:picChg chg="add mod">
          <ac:chgData name="Jennie Kerwin" userId="89cc6116eb6c0dac" providerId="LiveId" clId="{1F13A6F3-811A-43AD-94F7-5E577B415FFE}" dt="2019-11-06T11:46:52.647" v="32" actId="1076"/>
          <ac:picMkLst>
            <pc:docMk/>
            <pc:sldMk cId="1063605802" sldId="334"/>
            <ac:picMk id="3" creationId="{839A0350-A2A8-4D6D-8B03-667FF76C9532}"/>
          </ac:picMkLst>
        </pc:picChg>
        <pc:picChg chg="del">
          <ac:chgData name="Jennie Kerwin" userId="89cc6116eb6c0dac" providerId="LiveId" clId="{1F13A6F3-811A-43AD-94F7-5E577B415FFE}" dt="2019-11-06T11:41:39.716" v="22" actId="478"/>
          <ac:picMkLst>
            <pc:docMk/>
            <pc:sldMk cId="1063605802" sldId="334"/>
            <ac:picMk id="1028" creationId="{85D595CD-0160-40C1-9B64-7A2B23D513B8}"/>
          </ac:picMkLst>
        </pc:picChg>
      </pc:sldChg>
      <pc:sldChg chg="add del">
        <pc:chgData name="Jennie Kerwin" userId="89cc6116eb6c0dac" providerId="LiveId" clId="{1F13A6F3-811A-43AD-94F7-5E577B415FFE}" dt="2019-11-06T11:41:27.400" v="21" actId="2696"/>
        <pc:sldMkLst>
          <pc:docMk/>
          <pc:sldMk cId="2042813393" sldId="334"/>
        </pc:sldMkLst>
      </pc:sldChg>
      <pc:sldChg chg="addSp modAnim modNotesTx">
        <pc:chgData name="Jennie Kerwin" userId="89cc6116eb6c0dac" providerId="LiveId" clId="{1F13A6F3-811A-43AD-94F7-5E577B415FFE}" dt="2019-11-06T12:01:40.163" v="174" actId="6549"/>
        <pc:sldMkLst>
          <pc:docMk/>
          <pc:sldMk cId="1777655887" sldId="335"/>
        </pc:sldMkLst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5" creationId="{FF07A936-A2DC-4F38-BF21-84FBDCB7B543}"/>
          </ac:spMkLst>
        </pc:spChg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6" creationId="{4BE5A863-AB13-4AEC-A86B-44A2BADE805E}"/>
          </ac:spMkLst>
        </pc:spChg>
      </pc:sldChg>
      <pc:sldChg chg="addSp modSp modAnim modNotesTx">
        <pc:chgData name="Jennie Kerwin" userId="89cc6116eb6c0dac" providerId="LiveId" clId="{1F13A6F3-811A-43AD-94F7-5E577B415FFE}" dt="2019-11-06T11:58:04.199" v="161"/>
        <pc:sldMkLst>
          <pc:docMk/>
          <pc:sldMk cId="1911548309" sldId="336"/>
        </pc:sldMkLst>
        <pc:spChg chg="add mod">
          <ac:chgData name="Jennie Kerwin" userId="89cc6116eb6c0dac" providerId="LiveId" clId="{1F13A6F3-811A-43AD-94F7-5E577B415FFE}" dt="2019-11-06T11:56:39.423" v="128" actId="14100"/>
          <ac:spMkLst>
            <pc:docMk/>
            <pc:sldMk cId="1911548309" sldId="336"/>
            <ac:spMk id="5" creationId="{7F0106A6-93FC-433A-A153-35FE3DA13574}"/>
          </ac:spMkLst>
        </pc:s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6" creationId="{E282DC26-7BC6-47AC-A4E6-5CB6FB54F047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9" creationId="{0293D1AE-B4FB-4496-8FFD-FD8E2725845D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4" creationId="{C3E07CCD-9E91-49ED-A963-014C3478B81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7" creationId="{DEC87ADD-579B-42A9-97D1-595AE7486CE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0" creationId="{6A37A7BD-1193-42DC-90D1-A97D7803F75F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3" creationId="{289D32E9-23C2-4AF6-BE82-8BD45899D82E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6" creationId="{44B0103B-6DFF-48DD-8468-FEC56D904425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9" creationId="{FF162752-394A-461D-A362-9761B71006F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2" creationId="{73187795-33A3-4CCF-ABDB-18C91905178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5" creationId="{0706B80F-4154-46E1-96D9-478C239E1EEB}"/>
          </ac:grpSpMkLst>
        </pc:grpChg>
      </pc:sldChg>
      <pc:sldChg chg="del">
        <pc:chgData name="Jennie Kerwin" userId="89cc6116eb6c0dac" providerId="LiveId" clId="{1F13A6F3-811A-43AD-94F7-5E577B415FFE}" dt="2019-11-06T13:48:45.025" v="350" actId="2696"/>
        <pc:sldMkLst>
          <pc:docMk/>
          <pc:sldMk cId="900111738" sldId="337"/>
        </pc:sldMkLst>
      </pc:sldChg>
      <pc:sldChg chg="addSp modAnim">
        <pc:chgData name="Jennie Kerwin" userId="89cc6116eb6c0dac" providerId="LiveId" clId="{1F13A6F3-811A-43AD-94F7-5E577B415FFE}" dt="2019-11-06T11:59:10.076" v="162"/>
        <pc:sldMkLst>
          <pc:docMk/>
          <pc:sldMk cId="2953097631" sldId="338"/>
        </pc:sldMkLst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5" creationId="{D8924678-DD0D-4C2C-A7BD-719EB9687A1A}"/>
          </ac:grpSpMkLst>
        </pc:grpChg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8" creationId="{737A0466-0D17-4FCE-8AF7-7AAD07F4461F}"/>
          </ac:grpSpMkLst>
        </pc:grpChg>
      </pc:sldChg>
      <pc:sldChg chg="addSp modAnim">
        <pc:chgData name="Jennie Kerwin" userId="89cc6116eb6c0dac" providerId="LiveId" clId="{1F13A6F3-811A-43AD-94F7-5E577B415FFE}" dt="2019-11-06T12:00:01.368" v="163"/>
        <pc:sldMkLst>
          <pc:docMk/>
          <pc:sldMk cId="3129308009" sldId="339"/>
        </pc:sldMkLst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5" creationId="{26BC8375-E260-4250-9DA0-4F5E4D668C22}"/>
          </ac:spMkLst>
        </pc:spChg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11" creationId="{F5F2255B-856A-481F-9D30-2AB763118170}"/>
          </ac:spMkLst>
        </pc:spChg>
        <pc:grpChg chg="add">
          <ac:chgData name="Jennie Kerwin" userId="89cc6116eb6c0dac" providerId="LiveId" clId="{1F13A6F3-811A-43AD-94F7-5E577B415FFE}" dt="2019-11-06T12:00:01.368" v="163"/>
          <ac:grpSpMkLst>
            <pc:docMk/>
            <pc:sldMk cId="3129308009" sldId="339"/>
            <ac:grpSpMk id="6" creationId="{A140F443-7978-4569-9910-D95A96C0E411}"/>
          </ac:grpSpMkLst>
        </pc:grpChg>
        <pc:picChg chg="add">
          <ac:chgData name="Jennie Kerwin" userId="89cc6116eb6c0dac" providerId="LiveId" clId="{1F13A6F3-811A-43AD-94F7-5E577B415FFE}" dt="2019-11-06T12:00:01.368" v="163"/>
          <ac:picMkLst>
            <pc:docMk/>
            <pc:sldMk cId="3129308009" sldId="339"/>
            <ac:picMk id="9" creationId="{5CA7D451-F018-412C-9D52-5BAECC1457E0}"/>
          </ac:picMkLst>
        </pc:picChg>
      </pc:sldChg>
      <pc:sldChg chg="addSp modSp modAnim">
        <pc:chgData name="Jennie Kerwin" userId="89cc6116eb6c0dac" providerId="LiveId" clId="{1F13A6F3-811A-43AD-94F7-5E577B415FFE}" dt="2019-11-06T13:49:48.820" v="354" actId="113"/>
        <pc:sldMkLst>
          <pc:docMk/>
          <pc:sldMk cId="3632371130" sldId="340"/>
        </pc:sldMkLst>
        <pc:spChg chg="add mod">
          <ac:chgData name="Jennie Kerwin" userId="89cc6116eb6c0dac" providerId="LiveId" clId="{1F13A6F3-811A-43AD-94F7-5E577B415FFE}" dt="2019-11-06T13:49:41.762" v="353" actId="113"/>
          <ac:spMkLst>
            <pc:docMk/>
            <pc:sldMk cId="3632371130" sldId="340"/>
            <ac:spMk id="5" creationId="{A140ADD4-CEED-417D-81B4-C976340B068F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6" creationId="{05DFA446-60AA-4DEF-AC3C-6DC212BC577E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7" creationId="{FD9AFFC3-87CE-45A5-B358-5A4F9742B461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8" creationId="{0F9E7E75-40CA-47E4-9E63-9056F778436F}"/>
          </ac:spMkLst>
        </pc:spChg>
        <pc:spChg chg="mod">
          <ac:chgData name="Jennie Kerwin" userId="89cc6116eb6c0dac" providerId="LiveId" clId="{1F13A6F3-811A-43AD-94F7-5E577B415FFE}" dt="2019-11-06T13:49:48.820" v="354" actId="113"/>
          <ac:spMkLst>
            <pc:docMk/>
            <pc:sldMk cId="3632371130" sldId="340"/>
            <ac:spMk id="11" creationId="{664710C1-06D2-4FBE-8120-28C8C0EFA426}"/>
          </ac:spMkLst>
        </pc:spChg>
        <pc:grpChg chg="add">
          <ac:chgData name="Jennie Kerwin" userId="89cc6116eb6c0dac" providerId="LiveId" clId="{1F13A6F3-811A-43AD-94F7-5E577B415FFE}" dt="2019-11-06T12:34:51.962" v="178"/>
          <ac:grpSpMkLst>
            <pc:docMk/>
            <pc:sldMk cId="3632371130" sldId="340"/>
            <ac:grpSpMk id="9" creationId="{67D09284-15A9-47D8-B212-2F15D043F28C}"/>
          </ac:grpSpMkLst>
        </pc:grpChg>
      </pc:sldChg>
      <pc:sldChg chg="addSp modSp ord modAnim">
        <pc:chgData name="Jennie Kerwin" userId="89cc6116eb6c0dac" providerId="LiveId" clId="{1F13A6F3-811A-43AD-94F7-5E577B415FFE}" dt="2019-11-06T13:49:09.251" v="351" actId="113"/>
        <pc:sldMkLst>
          <pc:docMk/>
          <pc:sldMk cId="1713519929" sldId="341"/>
        </pc:sldMkLst>
        <pc:spChg chg="add mod">
          <ac:chgData name="Jennie Kerwin" userId="89cc6116eb6c0dac" providerId="LiveId" clId="{1F13A6F3-811A-43AD-94F7-5E577B415FFE}" dt="2019-11-06T13:49:09.251" v="351" actId="113"/>
          <ac:spMkLst>
            <pc:docMk/>
            <pc:sldMk cId="1713519929" sldId="341"/>
            <ac:spMk id="6" creationId="{35356AE2-214A-4A49-AD1B-A19574498061}"/>
          </ac:spMkLst>
        </pc:spChg>
        <pc:spChg chg="add">
          <ac:chgData name="Jennie Kerwin" userId="89cc6116eb6c0dac" providerId="LiveId" clId="{1F13A6F3-811A-43AD-94F7-5E577B415FFE}" dt="2019-11-06T12:32:23.851" v="175"/>
          <ac:spMkLst>
            <pc:docMk/>
            <pc:sldMk cId="1713519929" sldId="341"/>
            <ac:spMk id="7" creationId="{95308EDA-8F80-4D9D-AB86-C3426A3B0729}"/>
          </ac:spMkLst>
        </pc:spChg>
        <pc:picChg chg="add">
          <ac:chgData name="Jennie Kerwin" userId="89cc6116eb6c0dac" providerId="LiveId" clId="{1F13A6F3-811A-43AD-94F7-5E577B415FFE}" dt="2019-11-06T12:32:23.851" v="175"/>
          <ac:picMkLst>
            <pc:docMk/>
            <pc:sldMk cId="1713519929" sldId="341"/>
            <ac:picMk id="5" creationId="{28255504-E927-48F5-A393-A720706FF861}"/>
          </ac:picMkLst>
        </pc:picChg>
      </pc:sldChg>
      <pc:sldChg chg="addSp modSp modAnim">
        <pc:chgData name="Jennie Kerwin" userId="89cc6116eb6c0dac" providerId="LiveId" clId="{1F13A6F3-811A-43AD-94F7-5E577B415FFE}" dt="2019-11-06T13:49:56.951" v="356" actId="113"/>
        <pc:sldMkLst>
          <pc:docMk/>
          <pc:sldMk cId="3995314267" sldId="342"/>
        </pc:sldMkLst>
        <pc:spChg chg="add mod">
          <ac:chgData name="Jennie Kerwin" userId="89cc6116eb6c0dac" providerId="LiveId" clId="{1F13A6F3-811A-43AD-94F7-5E577B415FFE}" dt="2019-11-06T13:49:53.455" v="355" actId="113"/>
          <ac:spMkLst>
            <pc:docMk/>
            <pc:sldMk cId="3995314267" sldId="342"/>
            <ac:spMk id="7" creationId="{47EC7435-84B7-4574-8351-156E6E107DA8}"/>
          </ac:spMkLst>
        </pc:spChg>
        <pc:spChg chg="add mod">
          <ac:chgData name="Jennie Kerwin" userId="89cc6116eb6c0dac" providerId="LiveId" clId="{1F13A6F3-811A-43AD-94F7-5E577B415FFE}" dt="2019-11-06T13:49:56.951" v="356" actId="113"/>
          <ac:spMkLst>
            <pc:docMk/>
            <pc:sldMk cId="3995314267" sldId="342"/>
            <ac:spMk id="8" creationId="{F6752934-51D6-4C7A-9FD8-0552D46E9B4A}"/>
          </ac:spMkLst>
        </pc:sp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5" creationId="{E5E39038-1C16-44C5-A1F2-1D3DBA83FE63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6" creationId="{E26429F7-6D70-42A2-9465-E95ACD228518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9" creationId="{BC6ACE81-2746-44DE-B23A-6A7DA184412D}"/>
          </ac:picMkLst>
        </pc:picChg>
      </pc:sldChg>
      <pc:sldChg chg="addSp modSp modAnim modNotesTx">
        <pc:chgData name="Jennie Kerwin" userId="89cc6116eb6c0dac" providerId="LiveId" clId="{1F13A6F3-811A-43AD-94F7-5E577B415FFE}" dt="2019-11-06T13:50:11.205" v="359" actId="113"/>
        <pc:sldMkLst>
          <pc:docMk/>
          <pc:sldMk cId="640614849" sldId="343"/>
        </pc:sldMkLst>
        <pc:spChg chg="add mod">
          <ac:chgData name="Jennie Kerwin" userId="89cc6116eb6c0dac" providerId="LiveId" clId="{1F13A6F3-811A-43AD-94F7-5E577B415FFE}" dt="2019-11-06T13:50:07.194" v="358" actId="113"/>
          <ac:spMkLst>
            <pc:docMk/>
            <pc:sldMk cId="640614849" sldId="343"/>
            <ac:spMk id="6" creationId="{935433D5-57E6-4612-B98B-2070DCA3C959}"/>
          </ac:spMkLst>
        </pc:spChg>
        <pc:spChg chg="add mod">
          <ac:chgData name="Jennie Kerwin" userId="89cc6116eb6c0dac" providerId="LiveId" clId="{1F13A6F3-811A-43AD-94F7-5E577B415FFE}" dt="2019-11-06T13:50:02.260" v="357" actId="113"/>
          <ac:spMkLst>
            <pc:docMk/>
            <pc:sldMk cId="640614849" sldId="343"/>
            <ac:spMk id="7" creationId="{50B14A9D-A532-4296-B2DA-7AA92DA2ABE6}"/>
          </ac:spMkLst>
        </pc:spChg>
        <pc:spChg chg="add mod">
          <ac:chgData name="Jennie Kerwin" userId="89cc6116eb6c0dac" providerId="LiveId" clId="{1F13A6F3-811A-43AD-94F7-5E577B415FFE}" dt="2019-11-06T13:50:11.205" v="359" actId="113"/>
          <ac:spMkLst>
            <pc:docMk/>
            <pc:sldMk cId="640614849" sldId="343"/>
            <ac:spMk id="11" creationId="{89A453E3-E16B-4367-9728-BEA2556D1676}"/>
          </ac:spMkLst>
        </pc:sp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5" creationId="{22A4470F-30AE-4D2F-9C4E-795D6062D8E5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8" creationId="{A33123B8-0497-4EFB-A3CD-5DDDBCC35427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9" creationId="{83B8748C-8486-4199-892E-E5B51EB42A71}"/>
          </ac:picMkLst>
        </pc:picChg>
      </pc:sldChg>
      <pc:sldChg chg="addSp modSp modAnim">
        <pc:chgData name="Jennie Kerwin" userId="89cc6116eb6c0dac" providerId="LiveId" clId="{1F13A6F3-811A-43AD-94F7-5E577B415FFE}" dt="2019-11-06T13:50:20.738" v="361" actId="113"/>
        <pc:sldMkLst>
          <pc:docMk/>
          <pc:sldMk cId="2303034214" sldId="344"/>
        </pc:sldMkLst>
        <pc:spChg chg="add mod">
          <ac:chgData name="Jennie Kerwin" userId="89cc6116eb6c0dac" providerId="LiveId" clId="{1F13A6F3-811A-43AD-94F7-5E577B415FFE}" dt="2019-11-06T13:50:17.586" v="360" actId="113"/>
          <ac:spMkLst>
            <pc:docMk/>
            <pc:sldMk cId="2303034214" sldId="344"/>
            <ac:spMk id="5" creationId="{8A725205-CDF7-4100-B676-020047DC9178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6" creationId="{25708B74-8BDE-4463-8903-83D1C3C1D5C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7" creationId="{65081DFD-DC74-403F-A3E7-2E4E653FCE8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8" creationId="{0F3488F1-C88B-4A0B-B85C-6B1154520D5A}"/>
          </ac:spMkLst>
        </pc:spChg>
        <pc:spChg chg="mod">
          <ac:chgData name="Jennie Kerwin" userId="89cc6116eb6c0dac" providerId="LiveId" clId="{1F13A6F3-811A-43AD-94F7-5E577B415FFE}" dt="2019-11-06T13:50:20.738" v="361" actId="113"/>
          <ac:spMkLst>
            <pc:docMk/>
            <pc:sldMk cId="2303034214" sldId="344"/>
            <ac:spMk id="11" creationId="{EB9EC960-7931-4D0A-BAFC-746E9383938F}"/>
          </ac:spMkLst>
        </pc:spChg>
        <pc:grpChg chg="add">
          <ac:chgData name="Jennie Kerwin" userId="89cc6116eb6c0dac" providerId="LiveId" clId="{1F13A6F3-811A-43AD-94F7-5E577B415FFE}" dt="2019-11-06T12:37:34.504" v="184"/>
          <ac:grpSpMkLst>
            <pc:docMk/>
            <pc:sldMk cId="2303034214" sldId="344"/>
            <ac:grpSpMk id="9" creationId="{FCA109CF-EB82-4A01-A730-FF233FC78894}"/>
          </ac:grpSpMkLst>
        </pc:grpChg>
      </pc:sldChg>
      <pc:sldChg chg="del">
        <pc:chgData name="Jennie Kerwin" userId="89cc6116eb6c0dac" providerId="LiveId" clId="{1F13A6F3-811A-43AD-94F7-5E577B415FFE}" dt="2019-11-06T13:51:41.488" v="376" actId="2696"/>
        <pc:sldMkLst>
          <pc:docMk/>
          <pc:sldMk cId="3017464693" sldId="345"/>
        </pc:sldMkLst>
      </pc:sldChg>
      <pc:sldChg chg="del">
        <pc:chgData name="Jennie Kerwin" userId="89cc6116eb6c0dac" providerId="LiveId" clId="{1F13A6F3-811A-43AD-94F7-5E577B415FFE}" dt="2019-11-06T12:38:03.623" v="185" actId="2696"/>
        <pc:sldMkLst>
          <pc:docMk/>
          <pc:sldMk cId="3806059644" sldId="345"/>
        </pc:sldMkLst>
      </pc:sldChg>
      <pc:sldChg chg="addSp modSp modAnim">
        <pc:chgData name="Jennie Kerwin" userId="89cc6116eb6c0dac" providerId="LiveId" clId="{1F13A6F3-811A-43AD-94F7-5E577B415FFE}" dt="2019-11-06T13:24:26.372" v="221" actId="1076"/>
        <pc:sldMkLst>
          <pc:docMk/>
          <pc:sldMk cId="1714292357" sldId="346"/>
        </pc:sldMkLst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6" creationId="{2E510117-9B6B-4D15-BBE9-0BEECDFFA5A1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7" creationId="{3CAC8FCA-ABE2-4043-8F8B-AD24C7E8AA59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8" creationId="{F7293060-1F58-4CDD-99AC-CC8243223A72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9" creationId="{6D8EF3E1-1CE9-424D-A970-A15FCA5F59E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1" creationId="{F97632D6-69F6-4CA5-B9FE-C498ADBAAD3A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2" creationId="{88AB9AF8-AB18-4FC5-A50C-D12431CB7DB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3" creationId="{7023EAEB-90FC-4D98-8653-3645C3AA5DE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4" creationId="{38D06718-FD0A-444D-B065-945425A00A94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5" creationId="{795ED2FD-7CFD-40F3-9DC1-C36402AA269D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6" creationId="{22F37F2E-E85C-45BF-A260-F626BCF051A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7" creationId="{EF924C7F-C2FB-4E6F-A1AC-18708A02A11B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8" creationId="{038B1D80-D946-422E-A4FD-2BEBD5D04B6B}"/>
          </ac:spMkLst>
        </pc:s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19" creationId="{64CFDBA2-8A0F-4BCE-8F56-08329586BE44}"/>
          </ac:grpSpMkLst>
        </pc:gr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22" creationId="{FC3A9E23-7AF4-4170-AAAB-D8A826F64009}"/>
          </ac:grpSpMkLst>
        </pc:grpChg>
      </pc:sldChg>
      <pc:sldChg chg="addSp modSp modAnim">
        <pc:chgData name="Jennie Kerwin" userId="89cc6116eb6c0dac" providerId="LiveId" clId="{1F13A6F3-811A-43AD-94F7-5E577B415FFE}" dt="2019-11-06T13:45:30.722" v="349" actId="1076"/>
        <pc:sldMkLst>
          <pc:docMk/>
          <pc:sldMk cId="473468148" sldId="347"/>
        </pc:sldMkLst>
        <pc:spChg chg="add mod">
          <ac:chgData name="Jennie Kerwin" userId="89cc6116eb6c0dac" providerId="LiveId" clId="{1F13A6F3-811A-43AD-94F7-5E577B415FFE}" dt="2019-11-06T13:45:29.286" v="348" actId="1076"/>
          <ac:spMkLst>
            <pc:docMk/>
            <pc:sldMk cId="473468148" sldId="347"/>
            <ac:spMk id="9" creationId="{A2C038F8-A434-4ABF-9BA1-B43BAD95CA44}"/>
          </ac:spMkLst>
        </pc:spChg>
        <pc:spChg chg="add">
          <ac:chgData name="Jennie Kerwin" userId="89cc6116eb6c0dac" providerId="LiveId" clId="{1F13A6F3-811A-43AD-94F7-5E577B415FFE}" dt="2019-11-06T13:34:34.234" v="294"/>
          <ac:spMkLst>
            <pc:docMk/>
            <pc:sldMk cId="473468148" sldId="347"/>
            <ac:spMk id="16" creationId="{1C6ACA62-4739-402E-A2C3-8ECB59282900}"/>
          </ac:spMkLst>
        </pc:spChg>
        <pc:spChg chg="add mod">
          <ac:chgData name="Jennie Kerwin" userId="89cc6116eb6c0dac" providerId="LiveId" clId="{1F13A6F3-811A-43AD-94F7-5E577B415FFE}" dt="2019-11-06T13:45:30.722" v="349" actId="1076"/>
          <ac:spMkLst>
            <pc:docMk/>
            <pc:sldMk cId="473468148" sldId="347"/>
            <ac:spMk id="17" creationId="{65E5D042-F694-481E-90F0-1A75D99679C5}"/>
          </ac:spMkLst>
        </pc:sp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5" creationId="{D4CD834C-1736-4161-A95E-7906F17A4758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6" creationId="{7D4020FE-097D-4C67-82E0-30DAF8D93969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7" creationId="{804CC2EB-FC00-48BD-8988-C2E5BF0B2483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8" creationId="{B1F676AD-3CAD-4769-A0B8-D089C7E86336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1" creationId="{07A6A5A2-7DD0-4D57-90E4-91AE0D909D6E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3" creationId="{8D76C659-E854-4525-AB8F-940A9297D0DF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4" creationId="{18949A9A-C275-4E58-8003-EA4B47D71714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5" creationId="{9A75A774-674D-496B-AF66-1A9B9113346C}"/>
          </ac:picMkLst>
        </pc:picChg>
      </pc:sldChg>
      <pc:sldChg chg="addSp delSp modSp delAnim modAnim modNotesTx">
        <pc:chgData name="Jennie Kerwin" userId="89cc6116eb6c0dac" providerId="LiveId" clId="{1F13A6F3-811A-43AD-94F7-5E577B415FFE}" dt="2019-11-06T13:35:30.383" v="300" actId="6549"/>
        <pc:sldMkLst>
          <pc:docMk/>
          <pc:sldMk cId="929446032" sldId="348"/>
        </pc:sldMkLst>
        <pc:spChg chg="add del mod">
          <ac:chgData name="Jennie Kerwin" userId="89cc6116eb6c0dac" providerId="LiveId" clId="{1F13A6F3-811A-43AD-94F7-5E577B415FFE}" dt="2019-11-06T13:35:27.542" v="299" actId="478"/>
          <ac:spMkLst>
            <pc:docMk/>
            <pc:sldMk cId="929446032" sldId="348"/>
            <ac:spMk id="14" creationId="{7FBEAF7A-A9F4-406F-9B62-607B91D1702B}"/>
          </ac:spMkLst>
        </pc:spChg>
        <pc:grpChg chg="add mod">
          <ac:chgData name="Jennie Kerwin" userId="89cc6116eb6c0dac" providerId="LiveId" clId="{1F13A6F3-811A-43AD-94F7-5E577B415FFE}" dt="2019-11-06T13:31:05.062" v="284" actId="1076"/>
          <ac:grpSpMkLst>
            <pc:docMk/>
            <pc:sldMk cId="929446032" sldId="348"/>
            <ac:grpSpMk id="9" creationId="{EF343FA5-0D39-4819-A932-E05D9A186E7E}"/>
          </ac:grpSpMkLst>
        </pc:grp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5" creationId="{15D32243-E096-4DAA-8936-D85F018E4BB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6" creationId="{D3601576-AA39-47FF-B177-F88188C2C4D3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7" creationId="{F22A7EC0-0804-463F-AFBA-FA1352D110D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8" creationId="{FCB992DB-D557-4769-9530-75A7D00AD46E}"/>
          </ac:picMkLst>
        </pc:picChg>
      </pc:sldChg>
      <pc:sldChg chg="addSp modSp modAnim">
        <pc:chgData name="Jennie Kerwin" userId="89cc6116eb6c0dac" providerId="LiveId" clId="{1F13A6F3-811A-43AD-94F7-5E577B415FFE}" dt="2019-11-06T13:44:00.393" v="340"/>
        <pc:sldMkLst>
          <pc:docMk/>
          <pc:sldMk cId="3792700190" sldId="349"/>
        </pc:sldMkLst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6" creationId="{AE72301A-19BC-47A7-96DF-ED0E14566F9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8" creationId="{598DA493-2842-42AA-B30D-43FF53FB4762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9" creationId="{A08672DF-23E1-468A-82EA-2EC5D6BF435B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1" creationId="{09932DE3-A42F-48DF-B6FF-90706EDA9F7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2" creationId="{1C915027-3BBC-4799-BC79-D6ABCAD6F51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3" creationId="{1872ADE4-1049-42F8-8D54-36CCC320D25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4" creationId="{9CADCB3E-B42D-4BEF-ADA9-155B5055952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6" creationId="{90E873BE-8E24-4AB5-81B9-543A693AE76C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7" creationId="{45326FC3-D9D6-4B80-B5C3-F9A929371686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8" creationId="{9C92B65D-BFF4-49EF-9252-320433D3839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9" creationId="{4681EB9A-0D17-4A16-8443-7042D05EFCEF}"/>
          </ac:spMkLst>
        </pc:sp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7" creationId="{DB37C703-800C-4FAC-8A2A-33C8826C723F}"/>
          </ac:picMkLst>
        </pc:pic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15" creationId="{6FC5657C-B4B0-4B01-8048-DEC3566C61A8}"/>
          </ac:picMkLst>
        </pc:picChg>
      </pc:sldChg>
      <pc:sldChg chg="addSp modSp modAnim">
        <pc:chgData name="Jennie Kerwin" userId="89cc6116eb6c0dac" providerId="LiveId" clId="{1F13A6F3-811A-43AD-94F7-5E577B415FFE}" dt="2019-11-06T13:45:24.184" v="347" actId="1076"/>
        <pc:sldMkLst>
          <pc:docMk/>
          <pc:sldMk cId="1412735934" sldId="350"/>
        </pc:sldMkLst>
        <pc:spChg chg="add mod">
          <ac:chgData name="Jennie Kerwin" userId="89cc6116eb6c0dac" providerId="LiveId" clId="{1F13A6F3-811A-43AD-94F7-5E577B415FFE}" dt="2019-11-06T13:45:18.315" v="345" actId="1076"/>
          <ac:spMkLst>
            <pc:docMk/>
            <pc:sldMk cId="1412735934" sldId="350"/>
            <ac:spMk id="9" creationId="{025765EB-E0C7-4B7A-9E61-C26B12D2AC59}"/>
          </ac:spMkLst>
        </pc:spChg>
        <pc:spChg chg="add">
          <ac:chgData name="Jennie Kerwin" userId="89cc6116eb6c0dac" providerId="LiveId" clId="{1F13A6F3-811A-43AD-94F7-5E577B415FFE}" dt="2019-11-06T13:36:54.079" v="306"/>
          <ac:spMkLst>
            <pc:docMk/>
            <pc:sldMk cId="1412735934" sldId="350"/>
            <ac:spMk id="16" creationId="{CECDA2C8-32AB-4D74-8744-03F2B3718CA3}"/>
          </ac:spMkLst>
        </pc:spChg>
        <pc:spChg chg="add mod">
          <ac:chgData name="Jennie Kerwin" userId="89cc6116eb6c0dac" providerId="LiveId" clId="{1F13A6F3-811A-43AD-94F7-5E577B415FFE}" dt="2019-11-06T13:45:20.313" v="346" actId="1076"/>
          <ac:spMkLst>
            <pc:docMk/>
            <pc:sldMk cId="1412735934" sldId="350"/>
            <ac:spMk id="22" creationId="{13DFD9DA-ADA0-4C53-85E2-A02DE273B3D2}"/>
          </ac:spMkLst>
        </pc:spChg>
        <pc:spChg chg="add mod">
          <ac:chgData name="Jennie Kerwin" userId="89cc6116eb6c0dac" providerId="LiveId" clId="{1F13A6F3-811A-43AD-94F7-5E577B415FFE}" dt="2019-11-06T13:45:24.184" v="347" actId="1076"/>
          <ac:spMkLst>
            <pc:docMk/>
            <pc:sldMk cId="1412735934" sldId="350"/>
            <ac:spMk id="23" creationId="{2704D263-9B36-4897-9751-BE06F47DD394}"/>
          </ac:spMkLst>
        </pc:sp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5" creationId="{1F8053E0-5863-4CD4-AE52-FB4D16FEF76F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6" creationId="{CBD95B97-8270-4F61-9209-70F73F117892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7" creationId="{46509D4F-1B5F-4624-AB15-B28CF8A3B21B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8" creationId="{2586598D-3D4F-4EB6-9D78-8C0E96644A3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1" creationId="{F89FB7E4-AFB6-40BB-8183-DDC5B123A92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3" creationId="{E121B166-E3EF-4DD3-BA1D-52AF1CCA68A5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4" creationId="{B29D6FB7-7246-42AB-ACA1-418B8C80F81A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5" creationId="{0C22F08A-1E46-43CE-8E20-33BA65217458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7" creationId="{207EFEE9-A54F-4CAA-AE21-B85FA27598BD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8" creationId="{A75132EC-8AC0-464B-BF39-84EE06D774D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9" creationId="{949AD75D-8453-4670-9029-D51259494C5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0" creationId="{793B277F-9F7A-4490-89A1-D2C061B65796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1" creationId="{75AF7624-5405-468F-A002-8A7ACB596C84}"/>
          </ac:picMkLst>
        </pc:picChg>
      </pc:sldChg>
      <pc:sldChg chg="addSp ord modAnim">
        <pc:chgData name="Jennie Kerwin" userId="89cc6116eb6c0dac" providerId="LiveId" clId="{1F13A6F3-811A-43AD-94F7-5E577B415FFE}" dt="2019-11-06T13:39:20.800" v="327"/>
        <pc:sldMkLst>
          <pc:docMk/>
          <pc:sldMk cId="637972776" sldId="351"/>
        </pc:sldMkLst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6" creationId="{E32C84F4-E31F-4F8B-8C5D-1D5A7D23A87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7" creationId="{646CDB6F-DF32-406C-8B38-7B513B0C909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9" creationId="{36B93D77-FCFA-4665-89B4-045704CEA4D7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1" creationId="{FDF26878-924D-41F1-B601-B08BC1CE3DB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3" creationId="{A046A887-13C0-4503-82FB-BF3285A0E942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4" creationId="{36E34EA5-55A7-4772-BB98-2F59CBFF97B6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5" creationId="{C59F1FFA-C595-46C8-B574-A1C412251C79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6" creationId="{1C52F0C3-42CD-40FC-869D-0A6DBCD059D8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7" creationId="{6F8E41D9-8F05-448C-A348-0A47B417BF6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8" creationId="{B78E5559-AAC2-4304-ABE7-4D4F2BE987B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9" creationId="{9C94FC18-4DAA-4205-B4E5-088168AA8D4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0" creationId="{AD74A8D2-9F51-4B59-92FA-4F2FD6BCF62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7" creationId="{7557C47E-8ACF-4702-B638-8E760949B30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8" creationId="{B3410D66-3848-40E4-BE28-C508E4201CB4}"/>
          </ac:spMkLst>
        </pc:s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1" creationId="{5563D896-EE6C-4040-9BEB-CE9C3BBF97E5}"/>
          </ac:grpSpMkLst>
        </pc:gr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4" creationId="{56E8AA51-6202-4672-84F3-AD4A8AC45AE5}"/>
          </ac:grpSpMkLst>
        </pc:grpChg>
        <pc:picChg chg="add">
          <ac:chgData name="Jennie Kerwin" userId="89cc6116eb6c0dac" providerId="LiveId" clId="{1F13A6F3-811A-43AD-94F7-5E577B415FFE}" dt="2019-11-06T13:39:20.800" v="327"/>
          <ac:picMkLst>
            <pc:docMk/>
            <pc:sldMk cId="637972776" sldId="351"/>
            <ac:picMk id="5" creationId="{0C020B6D-4BBB-4914-B6BF-1D0B8E290610}"/>
          </ac:picMkLst>
        </pc:picChg>
        <pc:cxnChg chg="add">
          <ac:chgData name="Jennie Kerwin" userId="89cc6116eb6c0dac" providerId="LiveId" clId="{1F13A6F3-811A-43AD-94F7-5E577B415FFE}" dt="2019-11-06T13:39:20.800" v="327"/>
          <ac:cxnSpMkLst>
            <pc:docMk/>
            <pc:sldMk cId="637972776" sldId="351"/>
            <ac:cxnSpMk id="8" creationId="{7FEE2686-2C39-4106-B34B-0C9AB3DEE143}"/>
          </ac:cxnSpMkLst>
        </pc:cxnChg>
      </pc:sldChg>
      <pc:sldChg chg="addSp modSp modAnim">
        <pc:chgData name="Jennie Kerwin" userId="89cc6116eb6c0dac" providerId="LiveId" clId="{1F13A6F3-811A-43AD-94F7-5E577B415FFE}" dt="2019-11-06T13:36:35.443" v="305" actId="1038"/>
        <pc:sldMkLst>
          <pc:docMk/>
          <pc:sldMk cId="794256859" sldId="352"/>
        </pc:sldMkLst>
        <pc:spChg chg="add mod">
          <ac:chgData name="Jennie Kerwin" userId="89cc6116eb6c0dac" providerId="LiveId" clId="{1F13A6F3-811A-43AD-94F7-5E577B415FFE}" dt="2019-11-06T13:36:35.443" v="305" actId="1038"/>
          <ac:spMkLst>
            <pc:docMk/>
            <pc:sldMk cId="794256859" sldId="352"/>
            <ac:spMk id="5" creationId="{618F3B2E-E05F-4587-B915-0E738FA2331A}"/>
          </ac:spMkLst>
        </pc:spChg>
        <pc:grpChg chg="add mod">
          <ac:chgData name="Jennie Kerwin" userId="89cc6116eb6c0dac" providerId="LiveId" clId="{1F13A6F3-811A-43AD-94F7-5E577B415FFE}" dt="2019-11-06T13:36:35.443" v="305" actId="1038"/>
          <ac:grpSpMkLst>
            <pc:docMk/>
            <pc:sldMk cId="794256859" sldId="352"/>
            <ac:grpSpMk id="11" creationId="{C2417ED0-35A7-4246-9D1E-9DFF314CD195}"/>
          </ac:grpSpMkLst>
        </pc:grp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6" creationId="{A1A998FE-A467-4DA5-B153-D47F377D5242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7" creationId="{C07EBCAB-E729-46B3-AA1F-3D2D9F7D562C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8" creationId="{07B132DB-A9A1-47A9-961F-5A42CD2150AF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9" creationId="{13A2F793-404B-4580-A7DA-51D68FC31E0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5" creationId="{C5FD3DD9-4E98-43CF-B384-AE8F049BEAA5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6" creationId="{890A2548-87D9-486B-878B-189532F5224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7" creationId="{1F3402CD-916D-4B86-8A5A-3AB800CAD396}"/>
          </ac:picMkLst>
        </pc:picChg>
      </pc:sldChg>
      <pc:sldChg chg="del">
        <pc:chgData name="Jennie Kerwin" userId="89cc6116eb6c0dac" providerId="LiveId" clId="{1F13A6F3-811A-43AD-94F7-5E577B415FFE}" dt="2019-11-06T14:07:06.485" v="606" actId="2696"/>
        <pc:sldMkLst>
          <pc:docMk/>
          <pc:sldMk cId="1109722874" sldId="353"/>
        </pc:sldMkLst>
      </pc:sldChg>
      <pc:sldChg chg="del">
        <pc:chgData name="Jennie Kerwin" userId="89cc6116eb6c0dac" providerId="LiveId" clId="{1F13A6F3-811A-43AD-94F7-5E577B415FFE}" dt="2019-11-06T14:07:05.559" v="605" actId="2696"/>
        <pc:sldMkLst>
          <pc:docMk/>
          <pc:sldMk cId="2083929624" sldId="354"/>
        </pc:sldMkLst>
      </pc:sldChg>
      <pc:sldChg chg="addSp modSp modAnim">
        <pc:chgData name="Jennie Kerwin" userId="89cc6116eb6c0dac" providerId="LiveId" clId="{1F13A6F3-811A-43AD-94F7-5E577B415FFE}" dt="2019-11-06T17:02:24.705" v="931"/>
        <pc:sldMkLst>
          <pc:docMk/>
          <pc:sldMk cId="382526719" sldId="355"/>
        </pc:sldMkLst>
        <pc:spChg chg="mod">
          <ac:chgData name="Jennie Kerwin" userId="89cc6116eb6c0dac" providerId="LiveId" clId="{1F13A6F3-811A-43AD-94F7-5E577B415FFE}" dt="2019-11-06T16:58:54.684" v="727" actId="20577"/>
          <ac:spMkLst>
            <pc:docMk/>
            <pc:sldMk cId="382526719" sldId="355"/>
            <ac:spMk id="6" creationId="{DCA59A0A-82C8-46D3-9625-F5E215764C7F}"/>
          </ac:spMkLst>
        </pc:spChg>
        <pc:spChg chg="mod">
          <ac:chgData name="Jennie Kerwin" userId="89cc6116eb6c0dac" providerId="LiveId" clId="{1F13A6F3-811A-43AD-94F7-5E577B415FFE}" dt="2019-11-06T16:59:23.969" v="731" actId="20577"/>
          <ac:spMkLst>
            <pc:docMk/>
            <pc:sldMk cId="382526719" sldId="355"/>
            <ac:spMk id="11" creationId="{4E9F2ED4-B2E8-4258-8ED1-AF94E7BB20CA}"/>
          </ac:spMkLst>
        </pc:spChg>
        <pc:spChg chg="mod">
          <ac:chgData name="Jennie Kerwin" userId="89cc6116eb6c0dac" providerId="LiveId" clId="{1F13A6F3-811A-43AD-94F7-5E577B415FFE}" dt="2019-11-06T16:59:26.810" v="733" actId="20577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1F13A6F3-811A-43AD-94F7-5E577B415FFE}" dt="2019-11-06T16:59:32.211" v="737" actId="20577"/>
          <ac:spMkLst>
            <pc:docMk/>
            <pc:sldMk cId="382526719" sldId="355"/>
            <ac:spMk id="18" creationId="{83E6C11A-6F52-4647-8073-828F9C6A89EB}"/>
          </ac:spMkLst>
        </pc:spChg>
        <pc:spChg chg="mod">
          <ac:chgData name="Jennie Kerwin" userId="89cc6116eb6c0dac" providerId="LiveId" clId="{1F13A6F3-811A-43AD-94F7-5E577B415FFE}" dt="2019-11-06T16:59:35.146" v="740" actId="6549"/>
          <ac:spMkLst>
            <pc:docMk/>
            <pc:sldMk cId="382526719" sldId="355"/>
            <ac:spMk id="21" creationId="{44EB4E4C-BDBB-4F13-B691-1469AB6C3DBD}"/>
          </ac:spMkLst>
        </pc:spChg>
        <pc:spChg chg="mod">
          <ac:chgData name="Jennie Kerwin" userId="89cc6116eb6c0dac" providerId="LiveId" clId="{1F13A6F3-811A-43AD-94F7-5E577B415FFE}" dt="2019-11-06T16:59:38.468" v="742" actId="6549"/>
          <ac:spMkLst>
            <pc:docMk/>
            <pc:sldMk cId="382526719" sldId="355"/>
            <ac:spMk id="24" creationId="{53E6FA9E-EE14-46A5-84DB-DBB806E96206}"/>
          </ac:spMkLst>
        </pc:spChg>
        <pc:spChg chg="mod">
          <ac:chgData name="Jennie Kerwin" userId="89cc6116eb6c0dac" providerId="LiveId" clId="{1F13A6F3-811A-43AD-94F7-5E577B415FFE}" dt="2019-11-06T16:59:41.824" v="744" actId="6549"/>
          <ac:spMkLst>
            <pc:docMk/>
            <pc:sldMk cId="382526719" sldId="355"/>
            <ac:spMk id="27" creationId="{99589E5B-2E60-4FBB-9CE7-126D83B99FF5}"/>
          </ac:spMkLst>
        </pc:spChg>
        <pc:spChg chg="mod">
          <ac:chgData name="Jennie Kerwin" userId="89cc6116eb6c0dac" providerId="LiveId" clId="{1F13A6F3-811A-43AD-94F7-5E577B415FFE}" dt="2019-11-06T16:59:45.493" v="748" actId="20577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1F13A6F3-811A-43AD-94F7-5E577B415FFE}" dt="2019-11-06T16:59:49.146" v="752" actId="20577"/>
          <ac:spMkLst>
            <pc:docMk/>
            <pc:sldMk cId="382526719" sldId="355"/>
            <ac:spMk id="33" creationId="{5330F79E-31E9-46DF-98BA-B1234CA0326B}"/>
          </ac:spMkLst>
        </pc:spChg>
        <pc:spChg chg="mod">
          <ac:chgData name="Jennie Kerwin" userId="89cc6116eb6c0dac" providerId="LiveId" clId="{1F13A6F3-811A-43AD-94F7-5E577B415FFE}" dt="2019-11-06T16:59:55.540" v="756" actId="6549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1F13A6F3-811A-43AD-94F7-5E577B415FFE}" dt="2019-11-06T16:59:58.926" v="758" actId="6549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1F13A6F3-811A-43AD-94F7-5E577B415FFE}" dt="2019-11-06T17:02:10.130" v="929" actId="20577"/>
          <ac:spMkLst>
            <pc:docMk/>
            <pc:sldMk cId="382526719" sldId="355"/>
            <ac:spMk id="42" creationId="{A92C3F6D-67DE-40E1-ACFA-32A4FD6A0E2C}"/>
          </ac:spMkLst>
        </pc:spChg>
        <pc:grpChg chg="add mod">
          <ac:chgData name="Jennie Kerwin" userId="89cc6116eb6c0dac" providerId="LiveId" clId="{1F13A6F3-811A-43AD-94F7-5E577B415FFE}" dt="2019-11-06T16:58:09.530" v="722" actId="1076"/>
          <ac:grpSpMkLst>
            <pc:docMk/>
            <pc:sldMk cId="382526719" sldId="355"/>
            <ac:grpSpMk id="5" creationId="{E9F10F11-AE74-491D-BDB5-1A6483661836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8" creationId="{D21F6C17-711C-4724-8809-63436EEB0FD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3" creationId="{224F7EE5-17F3-41B9-9E94-46F1D895521D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6" creationId="{BFD40216-245E-40AB-BCA1-C6CDAF97D1D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9" creationId="{985C0649-11E3-4888-B5A0-261AD5A3C69E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2" creationId="{E36CFABF-5FAC-47AD-B1AD-F642DECC29D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5" creationId="{F40A349E-D11A-4398-BF9D-56BCEF31639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8" creationId="{3F81AF95-D310-4FEE-865D-A4073DB0F258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1" creationId="{1706ED20-3FA6-4851-A2CC-6F4B0358F98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4" creationId="{0628B156-D7F3-4840-B33C-EF85D2CA119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7" creationId="{6BC6CD02-036E-449C-B7B3-C20EE7434C0B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40" creationId="{9DF4693C-222C-499C-B184-C99BAEF4AB2D}"/>
          </ac:grpSpMkLst>
        </pc:grpChg>
      </pc:sldChg>
      <pc:sldChg chg="addSp modSp modAnim">
        <pc:chgData name="Jennie Kerwin" userId="89cc6116eb6c0dac" providerId="LiveId" clId="{1F13A6F3-811A-43AD-94F7-5E577B415FFE}" dt="2019-11-06T16:57:55.464" v="720" actId="14100"/>
        <pc:sldMkLst>
          <pc:docMk/>
          <pc:sldMk cId="4200700965" sldId="356"/>
        </pc:sldMkLst>
        <pc:spChg chg="add mod">
          <ac:chgData name="Jennie Kerwin" userId="89cc6116eb6c0dac" providerId="LiveId" clId="{1F13A6F3-811A-43AD-94F7-5E577B415FFE}" dt="2019-11-06T14:42:15.791" v="709" actId="20577"/>
          <ac:spMkLst>
            <pc:docMk/>
            <pc:sldMk cId="4200700965" sldId="356"/>
            <ac:spMk id="5" creationId="{614EBA0F-8BEE-46F2-B192-C23B660BA7A5}"/>
          </ac:spMkLst>
        </pc:spChg>
        <pc:spChg chg="add mod">
          <ac:chgData name="Jennie Kerwin" userId="89cc6116eb6c0dac" providerId="LiveId" clId="{1F13A6F3-811A-43AD-94F7-5E577B415FFE}" dt="2019-11-06T16:57:55.464" v="720" actId="14100"/>
          <ac:spMkLst>
            <pc:docMk/>
            <pc:sldMk cId="4200700965" sldId="356"/>
            <ac:spMk id="6" creationId="{C2A52742-6B0A-4EA5-8701-4C66B0BDC5C1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5" creationId="{DE53020D-DF25-4939-8B38-EB2324CED157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6" creationId="{CAC84DB9-8BC0-4D0F-AA91-90E4D0EB76EC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20" creationId="{63B45F0F-40CE-4748-AA13-3C39B49DD47E}"/>
          </ac:spMkLst>
        </pc:s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7" creationId="{F4F978EC-FBCE-432A-B7EF-5A43DA99F12E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1" creationId="{691DE7EA-C78E-4E1F-A9AA-2D4BB7D67165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7" creationId="{6C19D76E-F5CD-42C0-B02F-64697145FBD2}"/>
          </ac:grpSpMkLst>
        </pc:grpChg>
      </pc:sldChg>
    </pc:docChg>
  </pc:docChgLst>
  <pc:docChgLst>
    <pc:chgData name="Jennie Kerwin" userId="89cc6116eb6c0dac" providerId="LiveId" clId="{964CF8E5-EB72-463D-96CB-C4D795EF592F}"/>
    <pc:docChg chg="custSel delSld modSld sldOrd modSection">
      <pc:chgData name="Jennie Kerwin" userId="89cc6116eb6c0dac" providerId="LiveId" clId="{964CF8E5-EB72-463D-96CB-C4D795EF592F}" dt="2019-11-07T16:47:53.466" v="405" actId="113"/>
      <pc:docMkLst>
        <pc:docMk/>
      </pc:docMkLst>
      <pc:sldChg chg="del">
        <pc:chgData name="Jennie Kerwin" userId="89cc6116eb6c0dac" providerId="LiveId" clId="{964CF8E5-EB72-463D-96CB-C4D795EF592F}" dt="2019-11-07T12:47:13.050" v="360" actId="2696"/>
        <pc:sldMkLst>
          <pc:docMk/>
          <pc:sldMk cId="2024834636" sldId="281"/>
        </pc:sldMkLst>
      </pc:sldChg>
      <pc:sldChg chg="modNotesTx">
        <pc:chgData name="Jennie Kerwin" userId="89cc6116eb6c0dac" providerId="LiveId" clId="{964CF8E5-EB72-463D-96CB-C4D795EF592F}" dt="2019-11-07T12:15:18.472" v="334" actId="20577"/>
        <pc:sldMkLst>
          <pc:docMk/>
          <pc:sldMk cId="2966993120" sldId="287"/>
        </pc:sldMkLst>
      </pc:sldChg>
      <pc:sldChg chg="modSp">
        <pc:chgData name="Jennie Kerwin" userId="89cc6116eb6c0dac" providerId="LiveId" clId="{964CF8E5-EB72-463D-96CB-C4D795EF592F}" dt="2019-11-07T12:55:54.824" v="383" actId="1076"/>
        <pc:sldMkLst>
          <pc:docMk/>
          <pc:sldMk cId="3709684196" sldId="293"/>
        </pc:sldMkLst>
        <pc:spChg chg="mod">
          <ac:chgData name="Jennie Kerwin" userId="89cc6116eb6c0dac" providerId="LiveId" clId="{964CF8E5-EB72-463D-96CB-C4D795EF592F}" dt="2019-11-07T12:55:54.824" v="383" actId="1076"/>
          <ac:spMkLst>
            <pc:docMk/>
            <pc:sldMk cId="3709684196" sldId="293"/>
            <ac:spMk id="6" creationId="{38A696FD-F968-4284-B1B6-370B9F62C2DE}"/>
          </ac:spMkLst>
        </pc:spChg>
        <pc:spChg chg="mod">
          <ac:chgData name="Jennie Kerwin" userId="89cc6116eb6c0dac" providerId="LiveId" clId="{964CF8E5-EB72-463D-96CB-C4D795EF592F}" dt="2019-11-07T12:55:36.114" v="379" actId="113"/>
          <ac:spMkLst>
            <pc:docMk/>
            <pc:sldMk cId="3709684196" sldId="293"/>
            <ac:spMk id="7" creationId="{665DD812-1949-49A1-B769-2891D643EA15}"/>
          </ac:spMkLst>
        </pc:spChg>
        <pc:spChg chg="mod">
          <ac:chgData name="Jennie Kerwin" userId="89cc6116eb6c0dac" providerId="LiveId" clId="{964CF8E5-EB72-463D-96CB-C4D795EF592F}" dt="2019-11-07T12:55:28.951" v="377" actId="113"/>
          <ac:spMkLst>
            <pc:docMk/>
            <pc:sldMk cId="3709684196" sldId="293"/>
            <ac:spMk id="8" creationId="{0D58E9AB-F158-48C3-87A8-5D8B89C75F26}"/>
          </ac:spMkLst>
        </pc:spChg>
      </pc:sldChg>
      <pc:sldChg chg="modSp">
        <pc:chgData name="Jennie Kerwin" userId="89cc6116eb6c0dac" providerId="LiveId" clId="{964CF8E5-EB72-463D-96CB-C4D795EF592F}" dt="2019-11-07T12:57:45.491" v="397" actId="14100"/>
        <pc:sldMkLst>
          <pc:docMk/>
          <pc:sldMk cId="1182125011" sldId="301"/>
        </pc:sldMkLst>
        <pc:spChg chg="mod">
          <ac:chgData name="Jennie Kerwin" userId="89cc6116eb6c0dac" providerId="LiveId" clId="{964CF8E5-EB72-463D-96CB-C4D795EF592F}" dt="2019-11-07T12:57:28.277" v="393" actId="255"/>
          <ac:spMkLst>
            <pc:docMk/>
            <pc:sldMk cId="1182125011" sldId="301"/>
            <ac:spMk id="6" creationId="{D36EA7DD-0AC9-4F62-88EE-92687506C751}"/>
          </ac:spMkLst>
        </pc:spChg>
        <pc:spChg chg="mod">
          <ac:chgData name="Jennie Kerwin" userId="89cc6116eb6c0dac" providerId="LiveId" clId="{964CF8E5-EB72-463D-96CB-C4D795EF592F}" dt="2019-11-07T12:57:45.491" v="397" actId="14100"/>
          <ac:spMkLst>
            <pc:docMk/>
            <pc:sldMk cId="1182125011" sldId="301"/>
            <ac:spMk id="8" creationId="{97FCC569-5DFB-4871-9E3D-35B446CCD300}"/>
          </ac:spMkLst>
        </pc:spChg>
        <pc:spChg chg="mod">
          <ac:chgData name="Jennie Kerwin" userId="89cc6116eb6c0dac" providerId="LiveId" clId="{964CF8E5-EB72-463D-96CB-C4D795EF592F}" dt="2019-11-07T12:57:38.048" v="395" actId="255"/>
          <ac:spMkLst>
            <pc:docMk/>
            <pc:sldMk cId="1182125011" sldId="301"/>
            <ac:spMk id="11" creationId="{491E4541-1AFB-4B86-B548-4B0329143553}"/>
          </ac:spMkLst>
        </pc:spChg>
      </pc:sldChg>
      <pc:sldChg chg="modAnim">
        <pc:chgData name="Jennie Kerwin" userId="89cc6116eb6c0dac" providerId="LiveId" clId="{964CF8E5-EB72-463D-96CB-C4D795EF592F}" dt="2019-11-07T12:49:41.098" v="364"/>
        <pc:sldMkLst>
          <pc:docMk/>
          <pc:sldMk cId="2166013859" sldId="308"/>
        </pc:sldMkLst>
      </pc:sldChg>
      <pc:sldChg chg="modSp">
        <pc:chgData name="Jennie Kerwin" userId="89cc6116eb6c0dac" providerId="LiveId" clId="{964CF8E5-EB72-463D-96CB-C4D795EF592F}" dt="2019-11-07T12:59:09.172" v="402" actId="255"/>
        <pc:sldMkLst>
          <pc:docMk/>
          <pc:sldMk cId="281027070" sldId="312"/>
        </pc:sldMkLst>
        <pc:spChg chg="mod">
          <ac:chgData name="Jennie Kerwin" userId="89cc6116eb6c0dac" providerId="LiveId" clId="{964CF8E5-EB72-463D-96CB-C4D795EF592F}" dt="2019-11-07T12:59:09.172" v="402" actId="255"/>
          <ac:spMkLst>
            <pc:docMk/>
            <pc:sldMk cId="281027070" sldId="312"/>
            <ac:spMk id="6" creationId="{05FA770C-BA3F-4D18-A4A8-00CAB5C8E678}"/>
          </ac:spMkLst>
        </pc:spChg>
      </pc:sldChg>
      <pc:sldChg chg="addSp">
        <pc:chgData name="Jennie Kerwin" userId="89cc6116eb6c0dac" providerId="LiveId" clId="{964CF8E5-EB72-463D-96CB-C4D795EF592F}" dt="2019-11-07T09:14:38.917" v="3"/>
        <pc:sldMkLst>
          <pc:docMk/>
          <pc:sldMk cId="1887791837" sldId="315"/>
        </pc:sldMkLst>
        <pc:grpChg chg="add">
          <ac:chgData name="Jennie Kerwin" userId="89cc6116eb6c0dac" providerId="LiveId" clId="{964CF8E5-EB72-463D-96CB-C4D795EF592F}" dt="2019-11-07T09:14:38.917" v="3"/>
          <ac:grpSpMkLst>
            <pc:docMk/>
            <pc:sldMk cId="1887791837" sldId="315"/>
            <ac:grpSpMk id="7" creationId="{09A753BC-B9AC-4ECF-BD90-3FB7A35FA825}"/>
          </ac:grpSpMkLst>
        </pc:grpChg>
        <pc:picChg chg="add">
          <ac:chgData name="Jennie Kerwin" userId="89cc6116eb6c0dac" providerId="LiveId" clId="{964CF8E5-EB72-463D-96CB-C4D795EF592F}" dt="2019-11-07T09:14:38.917" v="3"/>
          <ac:picMkLst>
            <pc:docMk/>
            <pc:sldMk cId="1887791837" sldId="315"/>
            <ac:picMk id="6" creationId="{D69E9FE5-018E-4E45-B49C-9751FCB2B031}"/>
          </ac:picMkLst>
        </pc:picChg>
      </pc:sldChg>
      <pc:sldChg chg="addSp modSp modAnim modNotesTx">
        <pc:chgData name="Jennie Kerwin" userId="89cc6116eb6c0dac" providerId="LiveId" clId="{964CF8E5-EB72-463D-96CB-C4D795EF592F}" dt="2019-11-07T09:25:44.559" v="130" actId="20577"/>
        <pc:sldMkLst>
          <pc:docMk/>
          <pc:sldMk cId="2892733252" sldId="316"/>
        </pc:sldMkLst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5" creationId="{E8D3115C-DB54-4429-86EC-5AFC96CF7D4A}"/>
          </ac:spMkLst>
        </pc:spChg>
        <pc:spChg chg="add mod">
          <ac:chgData name="Jennie Kerwin" userId="89cc6116eb6c0dac" providerId="LiveId" clId="{964CF8E5-EB72-463D-96CB-C4D795EF592F}" dt="2019-11-07T09:24:04.378" v="96" actId="14100"/>
          <ac:spMkLst>
            <pc:docMk/>
            <pc:sldMk cId="2892733252" sldId="316"/>
            <ac:spMk id="6" creationId="{44C93454-72E1-4E07-83A2-F4A7821CE7F6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7" creationId="{F3BEEC67-581F-4FA2-8614-971997DB081C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8" creationId="{85611F38-EE3A-4BDE-A444-B4DA2D653D0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9" creationId="{544C4A10-C576-4018-A0A5-9A6D71CA08F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1" creationId="{DDF86254-966C-45D0-89EE-7AB823FAA8A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3" creationId="{1F907411-2844-47E5-B330-D1F18C372C75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4" creationId="{09B4C55C-648B-42F1-BF74-F0AADB462D4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5" creationId="{3934206A-930E-435A-B0FA-3994ECF152AF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6" creationId="{6DC2C5DA-177E-4D8C-9EB5-5C687FDEBD8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7" creationId="{DEF73993-762B-4575-802D-B8C87D90218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8" creationId="{467F8D6F-4656-418A-86BC-702852FC7115}"/>
          </ac:spMkLst>
        </pc:spChg>
        <pc:spChg chg="add mod">
          <ac:chgData name="Jennie Kerwin" userId="89cc6116eb6c0dac" providerId="LiveId" clId="{964CF8E5-EB72-463D-96CB-C4D795EF592F}" dt="2019-11-07T09:24:58.214" v="119" actId="20577"/>
          <ac:spMkLst>
            <pc:docMk/>
            <pc:sldMk cId="2892733252" sldId="316"/>
            <ac:spMk id="20" creationId="{B24CE790-E164-4B64-93A2-97699AC8CD3F}"/>
          </ac:spMkLst>
        </pc:spChg>
        <pc:picChg chg="add mod">
          <ac:chgData name="Jennie Kerwin" userId="89cc6116eb6c0dac" providerId="LiveId" clId="{964CF8E5-EB72-463D-96CB-C4D795EF592F}" dt="2019-11-07T09:23:25.942" v="93" actId="1036"/>
          <ac:picMkLst>
            <pc:docMk/>
            <pc:sldMk cId="2892733252" sldId="316"/>
            <ac:picMk id="19" creationId="{E9212497-23A6-42B9-ABEC-3398696E42AD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2:19.230" v="182" actId="1076"/>
        <pc:sldMkLst>
          <pc:docMk/>
          <pc:sldMk cId="691997154" sldId="318"/>
        </pc:sldMkLst>
        <pc:spChg chg="add mod">
          <ac:chgData name="Jennie Kerwin" userId="89cc6116eb6c0dac" providerId="LiveId" clId="{964CF8E5-EB72-463D-96CB-C4D795EF592F}" dt="2019-11-07T10:31:23.473" v="170" actId="255"/>
          <ac:spMkLst>
            <pc:docMk/>
            <pc:sldMk cId="691997154" sldId="318"/>
            <ac:spMk id="6" creationId="{087A1CBB-5C57-4844-8024-59D5F4288CE7}"/>
          </ac:spMkLst>
        </pc:spChg>
        <pc:spChg chg="mod">
          <ac:chgData name="Jennie Kerwin" userId="89cc6116eb6c0dac" providerId="LiveId" clId="{964CF8E5-EB72-463D-96CB-C4D795EF592F}" dt="2019-11-07T10:31:51.530" v="176" actId="1036"/>
          <ac:spMkLst>
            <pc:docMk/>
            <pc:sldMk cId="691997154" sldId="318"/>
            <ac:spMk id="8" creationId="{F15A8BCE-DC02-411D-B96D-869ECD47BEAE}"/>
          </ac:spMkLst>
        </pc:spChg>
        <pc:spChg chg="add mod">
          <ac:chgData name="Jennie Kerwin" userId="89cc6116eb6c0dac" providerId="LiveId" clId="{964CF8E5-EB72-463D-96CB-C4D795EF592F}" dt="2019-11-07T10:32:19.230" v="182" actId="1076"/>
          <ac:spMkLst>
            <pc:docMk/>
            <pc:sldMk cId="691997154" sldId="318"/>
            <ac:spMk id="11" creationId="{1FBC9751-780A-4CEA-BF8C-E4318F8994A5}"/>
          </ac:spMkLst>
        </pc:spChg>
        <pc:spChg chg="add mod">
          <ac:chgData name="Jennie Kerwin" userId="89cc6116eb6c0dac" providerId="LiveId" clId="{964CF8E5-EB72-463D-96CB-C4D795EF592F}" dt="2019-11-07T10:31:37.922" v="173" actId="255"/>
          <ac:spMkLst>
            <pc:docMk/>
            <pc:sldMk cId="691997154" sldId="318"/>
            <ac:spMk id="13" creationId="{FCEDF735-F146-4E23-9B77-7A50C6CA7F13}"/>
          </ac:spMkLst>
        </pc:spChg>
        <pc:spChg chg="add del">
          <ac:chgData name="Jennie Kerwin" userId="89cc6116eb6c0dac" providerId="LiveId" clId="{964CF8E5-EB72-463D-96CB-C4D795EF592F}" dt="2019-11-07T10:30:48.938" v="167" actId="478"/>
          <ac:spMkLst>
            <pc:docMk/>
            <pc:sldMk cId="691997154" sldId="318"/>
            <ac:spMk id="14" creationId="{CDDC30C0-929F-44FC-84C8-FDF80EA7B96D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5" creationId="{1802B0D3-8928-47C6-B213-0AEC6CD3B006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6" creationId="{E2987E34-2C3E-434B-BBC8-9FA20CD3A0D7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7" creationId="{79F3F74C-31F9-47B5-9F41-FDCF8790AAF5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8" creationId="{F9F8AC46-EB07-42A0-B8B4-9647AA309F82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9" creationId="{521A7797-C709-4E3C-933F-F25CFE6DFF43}"/>
          </ac:spMkLst>
        </pc:spChg>
        <pc:spChg chg="mod">
          <ac:chgData name="Jennie Kerwin" userId="89cc6116eb6c0dac" providerId="LiveId" clId="{964CF8E5-EB72-463D-96CB-C4D795EF592F}" dt="2019-11-07T10:30:03.602" v="163"/>
          <ac:spMkLst>
            <pc:docMk/>
            <pc:sldMk cId="691997154" sldId="318"/>
            <ac:spMk id="21" creationId="{8BC36AB5-2DA5-40E8-A688-F8E7E40C9831}"/>
          </ac:spMkLst>
        </pc:spChg>
        <pc:grpChg chg="add mod">
          <ac:chgData name="Jennie Kerwin" userId="89cc6116eb6c0dac" providerId="LiveId" clId="{964CF8E5-EB72-463D-96CB-C4D795EF592F}" dt="2019-11-07T10:32:01.363" v="177" actId="1076"/>
          <ac:grpSpMkLst>
            <pc:docMk/>
            <pc:sldMk cId="691997154" sldId="318"/>
            <ac:grpSpMk id="7" creationId="{83BF203B-8C3F-4671-8B12-2A80F035B37A}"/>
          </ac:grpSpMkLst>
        </pc:grpChg>
        <pc:grpChg chg="add mod">
          <ac:chgData name="Jennie Kerwin" userId="89cc6116eb6c0dac" providerId="LiveId" clId="{964CF8E5-EB72-463D-96CB-C4D795EF592F}" dt="2019-11-07T10:30:51.497" v="168" actId="1076"/>
          <ac:grpSpMkLst>
            <pc:docMk/>
            <pc:sldMk cId="691997154" sldId="318"/>
            <ac:grpSpMk id="20" creationId="{34DA78DC-3C82-4E04-BE6C-6996B009BC28}"/>
          </ac:grpSpMkLst>
        </pc:grpChg>
        <pc:picChg chg="add">
          <ac:chgData name="Jennie Kerwin" userId="89cc6116eb6c0dac" providerId="LiveId" clId="{964CF8E5-EB72-463D-96CB-C4D795EF592F}" dt="2019-11-07T10:28:24.452" v="131"/>
          <ac:picMkLst>
            <pc:docMk/>
            <pc:sldMk cId="691997154" sldId="318"/>
            <ac:picMk id="5" creationId="{AEED6F0D-B81A-40CB-B921-635E4A3C6A96}"/>
          </ac:picMkLst>
        </pc:picChg>
      </pc:sldChg>
      <pc:sldChg chg="addSp delSp modSp delAnim modAnim modNotesTx">
        <pc:chgData name="Jennie Kerwin" userId="89cc6116eb6c0dac" providerId="LiveId" clId="{964CF8E5-EB72-463D-96CB-C4D795EF592F}" dt="2019-11-07T10:36:18.434" v="229" actId="20577"/>
        <pc:sldMkLst>
          <pc:docMk/>
          <pc:sldMk cId="2987459079" sldId="319"/>
        </pc:sldMkLst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6" creationId="{3EA2B708-56B6-4E1F-945C-ED3CAEFF4F04}"/>
          </ac:spMkLst>
        </pc:spChg>
        <pc:spChg chg="add del">
          <ac:chgData name="Jennie Kerwin" userId="89cc6116eb6c0dac" providerId="LiveId" clId="{964CF8E5-EB72-463D-96CB-C4D795EF592F}" dt="2019-11-07T10:34:48.720" v="196" actId="478"/>
          <ac:spMkLst>
            <pc:docMk/>
            <pc:sldMk cId="2987459079" sldId="319"/>
            <ac:spMk id="7" creationId="{B168A5A8-028B-48E2-A565-B5436E12BB3B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8" creationId="{B391ECF5-110B-45D4-B88E-CD6D93AF2B05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9" creationId="{5DC7A9CC-6CAB-4125-90CA-3AED001076DD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1" creationId="{D33F9EE0-245D-42C3-8E89-762CC703CB81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3" creationId="{87A9E4AF-2E0B-4365-8298-860E96F1A816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4" creationId="{34606B15-9F67-4FB8-AE43-7440324E24FD}"/>
          </ac:spMkLst>
        </pc:spChg>
        <pc:spChg chg="add mod">
          <ac:chgData name="Jennie Kerwin" userId="89cc6116eb6c0dac" providerId="LiveId" clId="{964CF8E5-EB72-463D-96CB-C4D795EF592F}" dt="2019-11-07T10:35:06.978" v="200" actId="255"/>
          <ac:spMkLst>
            <pc:docMk/>
            <pc:sldMk cId="2987459079" sldId="319"/>
            <ac:spMk id="15" creationId="{AB9340B4-3FC6-43D5-B371-3DA9D05B1469}"/>
          </ac:spMkLst>
        </pc:spChg>
        <pc:spChg chg="add mod">
          <ac:chgData name="Jennie Kerwin" userId="89cc6116eb6c0dac" providerId="LiveId" clId="{964CF8E5-EB72-463D-96CB-C4D795EF592F}" dt="2019-11-07T10:35:12.971" v="202" actId="1076"/>
          <ac:spMkLst>
            <pc:docMk/>
            <pc:sldMk cId="2987459079" sldId="319"/>
            <ac:spMk id="16" creationId="{A0452F21-433D-4BB0-A7CE-84701A3D981C}"/>
          </ac:spMkLst>
        </pc:spChg>
        <pc:grpChg chg="add">
          <ac:chgData name="Jennie Kerwin" userId="89cc6116eb6c0dac" providerId="LiveId" clId="{964CF8E5-EB72-463D-96CB-C4D795EF592F}" dt="2019-11-07T10:34:55.179" v="197"/>
          <ac:grpSpMkLst>
            <pc:docMk/>
            <pc:sldMk cId="2987459079" sldId="319"/>
            <ac:grpSpMk id="17" creationId="{8860502B-D71E-4CFC-9E98-F3F40E9A1508}"/>
          </ac:grpSpMkLst>
        </pc:grpChg>
        <pc:picChg chg="add">
          <ac:chgData name="Jennie Kerwin" userId="89cc6116eb6c0dac" providerId="LiveId" clId="{964CF8E5-EB72-463D-96CB-C4D795EF592F}" dt="2019-11-07T10:34:45.412" v="195"/>
          <ac:picMkLst>
            <pc:docMk/>
            <pc:sldMk cId="2987459079" sldId="319"/>
            <ac:picMk id="5" creationId="{110E9B70-9E46-477C-AA5A-0BC3A7F8A89E}"/>
          </ac:picMkLst>
        </pc:picChg>
      </pc:sldChg>
      <pc:sldChg chg="addSp modAnim">
        <pc:chgData name="Jennie Kerwin" userId="89cc6116eb6c0dac" providerId="LiveId" clId="{964CF8E5-EB72-463D-96CB-C4D795EF592F}" dt="2019-11-07T12:04:32.463" v="230"/>
        <pc:sldMkLst>
          <pc:docMk/>
          <pc:sldMk cId="775952072" sldId="322"/>
        </pc:sldMkLst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3" creationId="{4484C4D2-9461-497D-A5F4-49666E3D6737}"/>
          </ac:spMkLst>
        </pc:spChg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4" creationId="{1D040750-B4F1-4C6A-A80B-11E700C04A4D}"/>
          </ac:spMkLst>
        </pc:s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6" creationId="{F78525A8-EB5C-4918-BBBE-2F00DD74D9BF}"/>
          </ac:grpSpMkLst>
        </pc:gr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9" creationId="{C5EC5FBD-D866-4392-8B79-5487924C61FD}"/>
          </ac:grpSpMkLst>
        </pc:grpChg>
      </pc:sldChg>
      <pc:sldChg chg="addSp modSp modAnim modNotesTx">
        <pc:chgData name="Jennie Kerwin" userId="89cc6116eb6c0dac" providerId="LiveId" clId="{964CF8E5-EB72-463D-96CB-C4D795EF592F}" dt="2019-11-07T12:14:21.449" v="330" actId="6549"/>
        <pc:sldMkLst>
          <pc:docMk/>
          <pc:sldMk cId="1750789122" sldId="323"/>
        </pc:sldMkLst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8" creationId="{BDB1147D-F7C1-403B-A973-1ACED1B8BFFE}"/>
          </ac:spMkLst>
        </pc:spChg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9" creationId="{1CBF4B4B-4848-46AB-A688-CA52A57BFB05}"/>
          </ac:spMkLst>
        </pc:s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5" creationId="{82934549-A692-4326-8460-5266F4DD3C25}"/>
          </ac:grpSpMkLst>
        </pc:gr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11" creationId="{6CAA0875-97EE-46CC-8F83-772CA730A5D3}"/>
          </ac:grpSpMkLst>
        </pc:grpChg>
      </pc:sldChg>
      <pc:sldChg chg="addSp modSp modAnim">
        <pc:chgData name="Jennie Kerwin" userId="89cc6116eb6c0dac" providerId="LiveId" clId="{964CF8E5-EB72-463D-96CB-C4D795EF592F}" dt="2019-11-07T12:54:30.756" v="374" actId="255"/>
        <pc:sldMkLst>
          <pc:docMk/>
          <pc:sldMk cId="4191900016" sldId="325"/>
        </pc:sldMkLst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6" creationId="{69927F65-94E8-4EE6-A4DF-C918854BF4ED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7" creationId="{072CA8A3-982A-41D5-BD35-46313B82C820}"/>
          </ac:spMkLst>
        </pc:spChg>
        <pc:spChg chg="add mod">
          <ac:chgData name="Jennie Kerwin" userId="89cc6116eb6c0dac" providerId="LiveId" clId="{964CF8E5-EB72-463D-96CB-C4D795EF592F}" dt="2019-11-07T12:54:30.756" v="374" actId="255"/>
          <ac:spMkLst>
            <pc:docMk/>
            <pc:sldMk cId="4191900016" sldId="325"/>
            <ac:spMk id="8" creationId="{2535DC4F-776F-4F0B-BE7F-98FDC01FB8E8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9" creationId="{888CEC94-7FCB-4011-A864-78E074CDF7F2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11" creationId="{DDC0224D-71C0-46C1-8049-6AACE0643F18}"/>
          </ac:spMkLst>
        </pc:sp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5" creationId="{4C4A757E-E2AE-4975-8AA2-31C1687E70B7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3" creationId="{D5BBB63D-D3B7-4DB2-9A19-E7B8C1FD48C1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4" creationId="{06F470C9-6C8B-41EF-AACF-8E4012D2B16B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5" creationId="{8F393B24-67D6-4E89-9F87-4E8F592BAC79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6" creationId="{9E637348-E2D9-4462-A77B-C04341946C88}"/>
          </ac:picMkLst>
        </pc:picChg>
      </pc:sldChg>
      <pc:sldChg chg="addSp modSp modAnim modNotesTx">
        <pc:chgData name="Jennie Kerwin" userId="89cc6116eb6c0dac" providerId="LiveId" clId="{964CF8E5-EB72-463D-96CB-C4D795EF592F}" dt="2019-11-07T12:54:42.602" v="375" actId="255"/>
        <pc:sldMkLst>
          <pc:docMk/>
          <pc:sldMk cId="1720273343" sldId="326"/>
        </pc:sldMkLst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6" creationId="{3A7297CA-BA04-4AE9-A636-D7185203CE66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7" creationId="{220B573C-D802-43BE-9784-3E9DAADCB9E0}"/>
          </ac:spMkLst>
        </pc:spChg>
        <pc:spChg chg="add mod">
          <ac:chgData name="Jennie Kerwin" userId="89cc6116eb6c0dac" providerId="LiveId" clId="{964CF8E5-EB72-463D-96CB-C4D795EF592F}" dt="2019-11-07T12:54:42.602" v="375" actId="255"/>
          <ac:spMkLst>
            <pc:docMk/>
            <pc:sldMk cId="1720273343" sldId="326"/>
            <ac:spMk id="8" creationId="{2E8B368B-F20A-467B-A608-F7D9C044188D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9" creationId="{FBF5C7E9-9E72-4B80-8282-E64A0C7F6A95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16" creationId="{1191B1AF-27FC-4598-A183-ABB2B93BC264}"/>
          </ac:spMkLst>
        </pc:sp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5" creationId="{331BB63B-DA4D-4EC4-802F-21FD1A90A01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1" creationId="{C07E2EFB-3F25-4D23-9735-AC0607C601D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3" creationId="{885171B4-5BA5-4F0C-A178-97A48D97A67B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4" creationId="{075E3D25-F1BF-4B86-8C84-A8741122EBCA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5" creationId="{4F05B714-B53B-4B1D-922A-04871CA7286B}"/>
          </ac:picMkLst>
        </pc:picChg>
      </pc:sldChg>
      <pc:sldChg chg="modSp">
        <pc:chgData name="Jennie Kerwin" userId="89cc6116eb6c0dac" providerId="LiveId" clId="{964CF8E5-EB72-463D-96CB-C4D795EF592F}" dt="2019-11-07T12:47:54.215" v="362" actId="20577"/>
        <pc:sldMkLst>
          <pc:docMk/>
          <pc:sldMk cId="3881430326" sldId="333"/>
        </pc:sldMkLst>
        <pc:spChg chg="mod">
          <ac:chgData name="Jennie Kerwin" userId="89cc6116eb6c0dac" providerId="LiveId" clId="{964CF8E5-EB72-463D-96CB-C4D795EF592F}" dt="2019-11-07T12:47:54.215" v="362" actId="20577"/>
          <ac:spMkLst>
            <pc:docMk/>
            <pc:sldMk cId="3881430326" sldId="333"/>
            <ac:spMk id="7" creationId="{B69677ED-5C54-4353-B94F-C526DD00205C}"/>
          </ac:spMkLst>
        </pc:spChg>
      </pc:sldChg>
      <pc:sldChg chg="modSp">
        <pc:chgData name="Jennie Kerwin" userId="89cc6116eb6c0dac" providerId="LiveId" clId="{964CF8E5-EB72-463D-96CB-C4D795EF592F}" dt="2019-11-07T12:56:12.201" v="385" actId="255"/>
        <pc:sldMkLst>
          <pc:docMk/>
          <pc:sldMk cId="3632371130" sldId="340"/>
        </pc:sldMkLst>
        <pc:spChg chg="mod">
          <ac:chgData name="Jennie Kerwin" userId="89cc6116eb6c0dac" providerId="LiveId" clId="{964CF8E5-EB72-463D-96CB-C4D795EF592F}" dt="2019-11-07T12:56:07.177" v="384" actId="255"/>
          <ac:spMkLst>
            <pc:docMk/>
            <pc:sldMk cId="3632371130" sldId="340"/>
            <ac:spMk id="5" creationId="{A140ADD4-CEED-417D-81B4-C976340B068F}"/>
          </ac:spMkLst>
        </pc:spChg>
        <pc:spChg chg="mod">
          <ac:chgData name="Jennie Kerwin" userId="89cc6116eb6c0dac" providerId="LiveId" clId="{964CF8E5-EB72-463D-96CB-C4D795EF592F}" dt="2019-11-07T12:56:12.201" v="385" actId="255"/>
          <ac:spMkLst>
            <pc:docMk/>
            <pc:sldMk cId="3632371130" sldId="340"/>
            <ac:spMk id="11" creationId="{664710C1-06D2-4FBE-8120-28C8C0EFA426}"/>
          </ac:spMkLst>
        </pc:spChg>
      </pc:sldChg>
      <pc:sldChg chg="modSp">
        <pc:chgData name="Jennie Kerwin" userId="89cc6116eb6c0dac" providerId="LiveId" clId="{964CF8E5-EB72-463D-96CB-C4D795EF592F}" dt="2019-11-07T16:47:53.466" v="405" actId="113"/>
        <pc:sldMkLst>
          <pc:docMk/>
          <pc:sldMk cId="1713519929" sldId="341"/>
        </pc:sldMkLst>
        <pc:spChg chg="mod">
          <ac:chgData name="Jennie Kerwin" userId="89cc6116eb6c0dac" providerId="LiveId" clId="{964CF8E5-EB72-463D-96CB-C4D795EF592F}" dt="2019-11-07T16:47:53.466" v="405" actId="113"/>
          <ac:spMkLst>
            <pc:docMk/>
            <pc:sldMk cId="1713519929" sldId="341"/>
            <ac:spMk id="7" creationId="{95308EDA-8F80-4D9D-AB86-C3426A3B0729}"/>
          </ac:spMkLst>
        </pc:spChg>
      </pc:sldChg>
      <pc:sldChg chg="modSp">
        <pc:chgData name="Jennie Kerwin" userId="89cc6116eb6c0dac" providerId="LiveId" clId="{964CF8E5-EB72-463D-96CB-C4D795EF592F}" dt="2019-11-07T12:56:24.653" v="387" actId="255"/>
        <pc:sldMkLst>
          <pc:docMk/>
          <pc:sldMk cId="3995314267" sldId="342"/>
        </pc:sldMkLst>
        <pc:spChg chg="mod">
          <ac:chgData name="Jennie Kerwin" userId="89cc6116eb6c0dac" providerId="LiveId" clId="{964CF8E5-EB72-463D-96CB-C4D795EF592F}" dt="2019-11-07T12:56:18.506" v="386" actId="255"/>
          <ac:spMkLst>
            <pc:docMk/>
            <pc:sldMk cId="3995314267" sldId="342"/>
            <ac:spMk id="7" creationId="{47EC7435-84B7-4574-8351-156E6E107DA8}"/>
          </ac:spMkLst>
        </pc:spChg>
        <pc:spChg chg="mod">
          <ac:chgData name="Jennie Kerwin" userId="89cc6116eb6c0dac" providerId="LiveId" clId="{964CF8E5-EB72-463D-96CB-C4D795EF592F}" dt="2019-11-07T12:56:24.653" v="387" actId="255"/>
          <ac:spMkLst>
            <pc:docMk/>
            <pc:sldMk cId="3995314267" sldId="342"/>
            <ac:spMk id="8" creationId="{F6752934-51D6-4C7A-9FD8-0552D46E9B4A}"/>
          </ac:spMkLst>
        </pc:spChg>
      </pc:sldChg>
      <pc:sldChg chg="modSp">
        <pc:chgData name="Jennie Kerwin" userId="89cc6116eb6c0dac" providerId="LiveId" clId="{964CF8E5-EB72-463D-96CB-C4D795EF592F}" dt="2019-11-07T12:57:00.361" v="390" actId="255"/>
        <pc:sldMkLst>
          <pc:docMk/>
          <pc:sldMk cId="640614849" sldId="343"/>
        </pc:sldMkLst>
        <pc:spChg chg="mod">
          <ac:chgData name="Jennie Kerwin" userId="89cc6116eb6c0dac" providerId="LiveId" clId="{964CF8E5-EB72-463D-96CB-C4D795EF592F}" dt="2019-11-07T12:56:55.024" v="389" actId="255"/>
          <ac:spMkLst>
            <pc:docMk/>
            <pc:sldMk cId="640614849" sldId="343"/>
            <ac:spMk id="6" creationId="{935433D5-57E6-4612-B98B-2070DCA3C959}"/>
          </ac:spMkLst>
        </pc:spChg>
        <pc:spChg chg="mod">
          <ac:chgData name="Jennie Kerwin" userId="89cc6116eb6c0dac" providerId="LiveId" clId="{964CF8E5-EB72-463D-96CB-C4D795EF592F}" dt="2019-11-07T12:56:49.578" v="388" actId="255"/>
          <ac:spMkLst>
            <pc:docMk/>
            <pc:sldMk cId="640614849" sldId="343"/>
            <ac:spMk id="7" creationId="{50B14A9D-A532-4296-B2DA-7AA92DA2ABE6}"/>
          </ac:spMkLst>
        </pc:spChg>
        <pc:spChg chg="mod">
          <ac:chgData name="Jennie Kerwin" userId="89cc6116eb6c0dac" providerId="LiveId" clId="{964CF8E5-EB72-463D-96CB-C4D795EF592F}" dt="2019-11-07T12:57:00.361" v="390" actId="255"/>
          <ac:spMkLst>
            <pc:docMk/>
            <pc:sldMk cId="640614849" sldId="343"/>
            <ac:spMk id="11" creationId="{89A453E3-E16B-4367-9728-BEA2556D1676}"/>
          </ac:spMkLst>
        </pc:spChg>
      </pc:sldChg>
      <pc:sldChg chg="modSp">
        <pc:chgData name="Jennie Kerwin" userId="89cc6116eb6c0dac" providerId="LiveId" clId="{964CF8E5-EB72-463D-96CB-C4D795EF592F}" dt="2019-11-07T12:57:15.043" v="392" actId="255"/>
        <pc:sldMkLst>
          <pc:docMk/>
          <pc:sldMk cId="2303034214" sldId="344"/>
        </pc:sldMkLst>
        <pc:spChg chg="mod">
          <ac:chgData name="Jennie Kerwin" userId="89cc6116eb6c0dac" providerId="LiveId" clId="{964CF8E5-EB72-463D-96CB-C4D795EF592F}" dt="2019-11-07T12:57:10.331" v="391" actId="255"/>
          <ac:spMkLst>
            <pc:docMk/>
            <pc:sldMk cId="2303034214" sldId="344"/>
            <ac:spMk id="5" creationId="{8A725205-CDF7-4100-B676-020047DC9178}"/>
          </ac:spMkLst>
        </pc:spChg>
        <pc:spChg chg="mod">
          <ac:chgData name="Jennie Kerwin" userId="89cc6116eb6c0dac" providerId="LiveId" clId="{964CF8E5-EB72-463D-96CB-C4D795EF592F}" dt="2019-11-07T12:57:15.043" v="392" actId="255"/>
          <ac:spMkLst>
            <pc:docMk/>
            <pc:sldMk cId="2303034214" sldId="344"/>
            <ac:spMk id="11" creationId="{EB9EC960-7931-4D0A-BAFC-746E9383938F}"/>
          </ac:spMkLst>
        </pc:spChg>
      </pc:sldChg>
      <pc:sldChg chg="modSp">
        <pc:chgData name="Jennie Kerwin" userId="89cc6116eb6c0dac" providerId="LiveId" clId="{964CF8E5-EB72-463D-96CB-C4D795EF592F}" dt="2019-11-07T12:58:08.198" v="401" actId="255"/>
        <pc:sldMkLst>
          <pc:docMk/>
          <pc:sldMk cId="1714292357" sldId="346"/>
        </pc:sldMkLst>
        <pc:spChg chg="mod">
          <ac:chgData name="Jennie Kerwin" userId="89cc6116eb6c0dac" providerId="LiveId" clId="{964CF8E5-EB72-463D-96CB-C4D795EF592F}" dt="2019-11-07T12:57:51.295" v="398" actId="255"/>
          <ac:spMkLst>
            <pc:docMk/>
            <pc:sldMk cId="1714292357" sldId="346"/>
            <ac:spMk id="6" creationId="{2E510117-9B6B-4D15-BBE9-0BEECDFFA5A1}"/>
          </ac:spMkLst>
        </pc:spChg>
        <pc:spChg chg="mod">
          <ac:chgData name="Jennie Kerwin" userId="89cc6116eb6c0dac" providerId="LiveId" clId="{964CF8E5-EB72-463D-96CB-C4D795EF592F}" dt="2019-11-07T12:57:54.978" v="399" actId="255"/>
          <ac:spMkLst>
            <pc:docMk/>
            <pc:sldMk cId="1714292357" sldId="346"/>
            <ac:spMk id="18" creationId="{038B1D80-D946-422E-A4FD-2BEBD5D04B6B}"/>
          </ac:spMkLst>
        </pc:spChg>
        <pc:spChg chg="mod">
          <ac:chgData name="Jennie Kerwin" userId="89cc6116eb6c0dac" providerId="LiveId" clId="{964CF8E5-EB72-463D-96CB-C4D795EF592F}" dt="2019-11-07T12:58:01.594" v="400" actId="255"/>
          <ac:spMkLst>
            <pc:docMk/>
            <pc:sldMk cId="1714292357" sldId="346"/>
            <ac:spMk id="20" creationId="{C800FF88-0A8B-4E46-A175-87870AC80886}"/>
          </ac:spMkLst>
        </pc:spChg>
        <pc:spChg chg="mod">
          <ac:chgData name="Jennie Kerwin" userId="89cc6116eb6c0dac" providerId="LiveId" clId="{964CF8E5-EB72-463D-96CB-C4D795EF592F}" dt="2019-11-07T12:58:08.198" v="401" actId="255"/>
          <ac:spMkLst>
            <pc:docMk/>
            <pc:sldMk cId="1714292357" sldId="346"/>
            <ac:spMk id="23" creationId="{5F2CB5B8-9DA2-451F-87EB-D1DDB6C203CE}"/>
          </ac:spMkLst>
        </pc:spChg>
      </pc:sldChg>
      <pc:sldChg chg="modSp">
        <pc:chgData name="Jennie Kerwin" userId="89cc6116eb6c0dac" providerId="LiveId" clId="{964CF8E5-EB72-463D-96CB-C4D795EF592F}" dt="2019-11-07T12:50:30.609" v="369" actId="113"/>
        <pc:sldMkLst>
          <pc:docMk/>
          <pc:sldMk cId="382526719" sldId="355"/>
        </pc:sldMkLst>
        <pc:spChg chg="mod">
          <ac:chgData name="Jennie Kerwin" userId="89cc6116eb6c0dac" providerId="LiveId" clId="{964CF8E5-EB72-463D-96CB-C4D795EF592F}" dt="2019-11-07T12:50:13.569" v="365" actId="113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964CF8E5-EB72-463D-96CB-C4D795EF592F}" dt="2019-11-07T12:50:17.424" v="366" actId="113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964CF8E5-EB72-463D-96CB-C4D795EF592F}" dt="2019-11-07T12:50:21.762" v="367" actId="113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964CF8E5-EB72-463D-96CB-C4D795EF592F}" dt="2019-11-07T12:50:27.441" v="368" actId="113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964CF8E5-EB72-463D-96CB-C4D795EF592F}" dt="2019-11-07T12:50:30.609" v="369" actId="113"/>
          <ac:spMkLst>
            <pc:docMk/>
            <pc:sldMk cId="382526719" sldId="355"/>
            <ac:spMk id="42" creationId="{A92C3F6D-67DE-40E1-ACFA-32A4FD6A0E2C}"/>
          </ac:spMkLst>
        </pc:spChg>
      </pc:sldChg>
      <pc:sldChg chg="addSp">
        <pc:chgData name="Jennie Kerwin" userId="89cc6116eb6c0dac" providerId="LiveId" clId="{964CF8E5-EB72-463D-96CB-C4D795EF592F}" dt="2019-11-07T09:16:49.686" v="18"/>
        <pc:sldMkLst>
          <pc:docMk/>
          <pc:sldMk cId="2756812882" sldId="357"/>
        </pc:sldMkLst>
        <pc:spChg chg="add">
          <ac:chgData name="Jennie Kerwin" userId="89cc6116eb6c0dac" providerId="LiveId" clId="{964CF8E5-EB72-463D-96CB-C4D795EF592F}" dt="2019-11-07T09:16:49.686" v="18"/>
          <ac:spMkLst>
            <pc:docMk/>
            <pc:sldMk cId="2756812882" sldId="357"/>
            <ac:spMk id="6" creationId="{FEFB1367-91EC-4175-8187-85D80B73AF26}"/>
          </ac:spMkLst>
        </pc:s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7" creationId="{A3D97DB7-DF1E-44B1-83A5-97E20B2ACBC8}"/>
          </ac:grpSpMkLst>
        </pc:gr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14" creationId="{DAB33790-4127-42A0-A82B-2942F907C2D9}"/>
          </ac:grpSpMkLst>
        </pc:grpChg>
      </pc:sldChg>
      <pc:sldChg chg="addSp modSp modAnim">
        <pc:chgData name="Jennie Kerwin" userId="89cc6116eb6c0dac" providerId="LiveId" clId="{964CF8E5-EB72-463D-96CB-C4D795EF592F}" dt="2019-11-07T09:15:32.252" v="14" actId="1036"/>
        <pc:sldMkLst>
          <pc:docMk/>
          <pc:sldMk cId="2795218122" sldId="358"/>
        </pc:sldMkLst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8" creationId="{26E58541-5C7A-44CB-B80D-C85CF74D57D5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9" creationId="{4A8DE3CE-50D8-4870-BE83-492118A4C056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11" creationId="{8242C108-1659-4093-BB2B-11669B03A686}"/>
          </ac:spMkLst>
        </pc:sp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6" creationId="{3FF9BD4F-B234-4CBB-B150-0451AA34CB79}"/>
          </ac:picMkLst>
        </pc:pic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7" creationId="{88E9E0D9-5111-4A1F-95EB-97F2EC6666AE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5:38.563" v="207" actId="14100"/>
        <pc:sldMkLst>
          <pc:docMk/>
          <pc:sldMk cId="2612154745" sldId="359"/>
        </pc:sldMkLst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6" creationId="{BC80FB4B-474D-4154-AED3-75BFB014A27F}"/>
          </ac:spMkLst>
        </pc:spChg>
        <pc:spChg chg="add mod">
          <ac:chgData name="Jennie Kerwin" userId="89cc6116eb6c0dac" providerId="LiveId" clId="{964CF8E5-EB72-463D-96CB-C4D795EF592F}" dt="2019-11-07T10:35:29.526" v="205" actId="255"/>
          <ac:spMkLst>
            <pc:docMk/>
            <pc:sldMk cId="2612154745" sldId="359"/>
            <ac:spMk id="7" creationId="{76B34195-4258-4965-AF06-6FAA216B5E28}"/>
          </ac:spMkLst>
        </pc:spChg>
        <pc:spChg chg="add del">
          <ac:chgData name="Jennie Kerwin" userId="89cc6116eb6c0dac" providerId="LiveId" clId="{964CF8E5-EB72-463D-96CB-C4D795EF592F}" dt="2019-11-07T10:34:19.711" v="191" actId="478"/>
          <ac:spMkLst>
            <pc:docMk/>
            <pc:sldMk cId="2612154745" sldId="359"/>
            <ac:spMk id="8" creationId="{8F68C97F-DD39-4C55-8BDE-960CF1CD9345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9" creationId="{9CF03F0F-A3A2-4A8B-85DA-2FE4D4D0DBD8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1" creationId="{C2480DFA-180D-44F2-8A8C-E29A4155CEFA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3" creationId="{F857CE2D-60D4-4858-8359-83C75B05F958}"/>
          </ac:spMkLst>
        </pc:spChg>
        <pc:spChg chg="add mod">
          <ac:chgData name="Jennie Kerwin" userId="89cc6116eb6c0dac" providerId="LiveId" clId="{964CF8E5-EB72-463D-96CB-C4D795EF592F}" dt="2019-11-07T10:35:38.563" v="207" actId="14100"/>
          <ac:spMkLst>
            <pc:docMk/>
            <pc:sldMk cId="2612154745" sldId="359"/>
            <ac:spMk id="14" creationId="{4F1E5E8C-8B37-4E08-B3A8-BBDE6175C7C8}"/>
          </ac:spMkLst>
        </pc:spChg>
        <pc:grpChg chg="add mod">
          <ac:chgData name="Jennie Kerwin" userId="89cc6116eb6c0dac" providerId="LiveId" clId="{964CF8E5-EB72-463D-96CB-C4D795EF592F}" dt="2019-11-07T10:34:23.848" v="193" actId="1076"/>
          <ac:grpSpMkLst>
            <pc:docMk/>
            <pc:sldMk cId="2612154745" sldId="359"/>
            <ac:grpSpMk id="15" creationId="{46915573-FE15-4DEB-8FC9-8459F26DFAE4}"/>
          </ac:grpSpMkLst>
        </pc:grpChg>
        <pc:picChg chg="add">
          <ac:chgData name="Jennie Kerwin" userId="89cc6116eb6c0dac" providerId="LiveId" clId="{964CF8E5-EB72-463D-96CB-C4D795EF592F}" dt="2019-11-07T10:34:10.677" v="190"/>
          <ac:picMkLst>
            <pc:docMk/>
            <pc:sldMk cId="2612154745" sldId="359"/>
            <ac:picMk id="5" creationId="{A103961A-2A82-4790-A13B-B35312A26110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3:44.632" v="189"/>
        <pc:sldMkLst>
          <pc:docMk/>
          <pc:sldMk cId="3436807329" sldId="360"/>
        </pc:sldMkLst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6" creationId="{AD853457-7C65-4FB3-9CE4-DFA09279C441}"/>
          </ac:spMkLst>
        </pc:spChg>
        <pc:spChg chg="add mod">
          <ac:chgData name="Jennie Kerwin" userId="89cc6116eb6c0dac" providerId="LiveId" clId="{964CF8E5-EB72-463D-96CB-C4D795EF592F}" dt="2019-11-07T10:33:06.989" v="184" actId="255"/>
          <ac:spMkLst>
            <pc:docMk/>
            <pc:sldMk cId="3436807329" sldId="360"/>
            <ac:spMk id="7" creationId="{2347C600-8042-49BC-9024-5081FDB7CC4C}"/>
          </ac:spMkLst>
        </pc:spChg>
        <pc:spChg chg="add del mod">
          <ac:chgData name="Jennie Kerwin" userId="89cc6116eb6c0dac" providerId="LiveId" clId="{964CF8E5-EB72-463D-96CB-C4D795EF592F}" dt="2019-11-07T10:33:38.216" v="187" actId="478"/>
          <ac:spMkLst>
            <pc:docMk/>
            <pc:sldMk cId="3436807329" sldId="360"/>
            <ac:spMk id="8" creationId="{DA5F2455-8455-4762-99EC-AD986C675CAA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9" creationId="{AF62B055-2E09-47FA-A5AE-639149E897C0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1" creationId="{613C3A02-F6CF-4A91-AD93-953D59DEC0E6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3" creationId="{91969BC5-E16E-492A-87FD-6641510EAF7D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4" creationId="{3451E61C-F7E3-416F-893F-E5321F7D1F7F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5" creationId="{439F48E1-31E2-4902-A0B8-5EFFB3356CF1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6" creationId="{D8037E64-C55E-4D43-BD13-84F0A3FED4BE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7" creationId="{A84E3CDE-7230-4102-AD84-4AADC98CFB59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8" creationId="{A93C9B89-A50E-4D20-8ED5-C2E9657F80FE}"/>
          </ac:spMkLst>
        </pc:spChg>
        <pc:grpChg chg="add mod">
          <ac:chgData name="Jennie Kerwin" userId="89cc6116eb6c0dac" providerId="LiveId" clId="{964CF8E5-EB72-463D-96CB-C4D795EF592F}" dt="2019-11-07T10:33:41.587" v="188" actId="1076"/>
          <ac:grpSpMkLst>
            <pc:docMk/>
            <pc:sldMk cId="3436807329" sldId="360"/>
            <ac:grpSpMk id="19" creationId="{82D26E2F-CFA0-4368-AC55-EB85EB41F277}"/>
          </ac:grpSpMkLst>
        </pc:grpChg>
        <pc:picChg chg="add">
          <ac:chgData name="Jennie Kerwin" userId="89cc6116eb6c0dac" providerId="LiveId" clId="{964CF8E5-EB72-463D-96CB-C4D795EF592F}" dt="2019-11-07T10:32:55.941" v="183"/>
          <ac:picMkLst>
            <pc:docMk/>
            <pc:sldMk cId="3436807329" sldId="360"/>
            <ac:picMk id="5" creationId="{BDAF1853-5332-4FD3-8CFB-8067F321FF49}"/>
          </ac:picMkLst>
        </pc:picChg>
      </pc:sldChg>
      <pc:sldChg chg="addSp">
        <pc:chgData name="Jennie Kerwin" userId="89cc6116eb6c0dac" providerId="LiveId" clId="{964CF8E5-EB72-463D-96CB-C4D795EF592F}" dt="2019-11-07T09:16:28.821" v="17"/>
        <pc:sldMkLst>
          <pc:docMk/>
          <pc:sldMk cId="3941047991" sldId="361"/>
        </pc:sldMkLst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6" creationId="{A277A3AD-057C-4DD3-A331-A67D0A9B0FAB}"/>
          </ac:grpSpMkLst>
        </pc:grpChg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9" creationId="{F6DDEBAE-C245-4EDE-95B9-1BFD34C6BE20}"/>
          </ac:grpSpMkLst>
        </pc:grpChg>
      </pc:sldChg>
      <pc:sldChg chg="addSp">
        <pc:chgData name="Jennie Kerwin" userId="89cc6116eb6c0dac" providerId="LiveId" clId="{964CF8E5-EB72-463D-96CB-C4D795EF592F}" dt="2019-11-07T09:16:12.087" v="16"/>
        <pc:sldMkLst>
          <pc:docMk/>
          <pc:sldMk cId="2488103996" sldId="362"/>
        </pc:sldMkLst>
        <pc:spChg chg="add">
          <ac:chgData name="Jennie Kerwin" userId="89cc6116eb6c0dac" providerId="LiveId" clId="{964CF8E5-EB72-463D-96CB-C4D795EF592F}" dt="2019-11-07T09:16:12.087" v="16"/>
          <ac:spMkLst>
            <pc:docMk/>
            <pc:sldMk cId="2488103996" sldId="362"/>
            <ac:spMk id="6" creationId="{3A689903-386C-4E4B-9DEF-10733AC0EC12}"/>
          </ac:spMkLst>
        </pc:s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7" creationId="{971E75AC-6B42-4C02-8AE3-C1EED00BFA6E}"/>
          </ac:grpSpMkLst>
        </pc:gr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12" creationId="{3D0BD5EF-9FC7-4926-B097-001B9D208263}"/>
          </ac:grpSpMkLst>
        </pc:grpChg>
      </pc:sldChg>
      <pc:sldChg chg="addSp modAnim">
        <pc:chgData name="Jennie Kerwin" userId="89cc6116eb6c0dac" providerId="LiveId" clId="{964CF8E5-EB72-463D-96CB-C4D795EF592F}" dt="2019-11-07T09:15:52.461" v="15"/>
        <pc:sldMkLst>
          <pc:docMk/>
          <pc:sldMk cId="4075407545" sldId="363"/>
        </pc:sldMkLst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6" creationId="{1E762CD1-4B46-4C1E-A0CA-B93B6C3081B9}"/>
          </ac:grpSpMkLst>
        </pc:grpChg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9" creationId="{DB54394B-DCDE-479A-9330-58B6411EAB2B}"/>
          </ac:grpSpMkLst>
        </pc:grpChg>
      </pc:sldChg>
      <pc:sldChg chg="addSp delSp modSp">
        <pc:chgData name="Jennie Kerwin" userId="89cc6116eb6c0dac" providerId="LiveId" clId="{964CF8E5-EB72-463D-96CB-C4D795EF592F}" dt="2019-11-07T09:19:11.726" v="31" actId="164"/>
        <pc:sldMkLst>
          <pc:docMk/>
          <pc:sldMk cId="1542358185" sldId="364"/>
        </pc:sldMkLst>
        <pc:grpChg chg="add mod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3" creationId="{A3057B3E-E4EE-47EA-B0E8-B0E25DBA11F4}"/>
          </ac:grpSpMkLst>
        </pc:grpChg>
        <pc:grpChg chg="add mod">
          <ac:chgData name="Jennie Kerwin" userId="89cc6116eb6c0dac" providerId="LiveId" clId="{964CF8E5-EB72-463D-96CB-C4D795EF592F}" dt="2019-11-07T09:19:01.403" v="28" actId="1076"/>
          <ac:grpSpMkLst>
            <pc:docMk/>
            <pc:sldMk cId="1542358185" sldId="364"/>
            <ac:grpSpMk id="6" creationId="{4FC5DB40-C96E-40EB-B6A2-60C47A7BE4EE}"/>
          </ac:grpSpMkLst>
        </pc:grpChg>
        <pc:grpChg chg="add del">
          <ac:chgData name="Jennie Kerwin" userId="89cc6116eb6c0dac" providerId="LiveId" clId="{964CF8E5-EB72-463D-96CB-C4D795EF592F}" dt="2019-11-07T09:18:06.896" v="20" actId="165"/>
          <ac:grpSpMkLst>
            <pc:docMk/>
            <pc:sldMk cId="1542358185" sldId="364"/>
            <ac:grpSpMk id="9" creationId="{1B6F5ABF-F753-4853-AEED-5F636186DEC6}"/>
          </ac:grpSpMkLst>
        </pc:grpChg>
        <pc:grpChg chg="mod topLvl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11" creationId="{693AD850-B211-4D39-BA33-0F3FC067A660}"/>
          </ac:grpSpMkLst>
        </pc:grpChg>
        <pc:picChg chg="mod topLvl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2" creationId="{8133820B-ABC7-4680-AF1E-6531185563A0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6" creationId="{ACE70CEB-9A4B-4419-A6CB-72F62B13F074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7" creationId="{2302491C-0B5F-422E-B345-98580FBF70D3}"/>
          </ac:picMkLst>
        </pc:picChg>
      </pc:sldChg>
      <pc:sldChg chg="addSp modSp modNotesTx">
        <pc:chgData name="Jennie Kerwin" userId="89cc6116eb6c0dac" providerId="LiveId" clId="{964CF8E5-EB72-463D-96CB-C4D795EF592F}" dt="2019-11-07T09:21:20.386" v="68" actId="1036"/>
        <pc:sldMkLst>
          <pc:docMk/>
          <pc:sldMk cId="970064704" sldId="365"/>
        </pc:sldMkLst>
        <pc:spChg chg="add mod">
          <ac:chgData name="Jennie Kerwin" userId="89cc6116eb6c0dac" providerId="LiveId" clId="{964CF8E5-EB72-463D-96CB-C4D795EF592F}" dt="2019-11-07T09:20:49.064" v="51" actId="6549"/>
          <ac:spMkLst>
            <pc:docMk/>
            <pc:sldMk cId="970064704" sldId="365"/>
            <ac:spMk id="23" creationId="{C6FDD476-F5BD-47B5-839D-E0C0163BA625}"/>
          </ac:spMkLst>
        </pc:spChg>
        <pc:grpChg chg="add 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5" creationId="{7174C71C-0CAA-4195-903D-8B33D323ED8F}"/>
          </ac:grpSpMkLst>
        </pc:grpChg>
        <pc:grpChg chg="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6" creationId="{58780988-917B-43E6-8359-B802196B605E}"/>
          </ac:grpSpMkLst>
        </pc:grpChg>
        <pc:grpChg chg="add 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5" creationId="{8AC483DB-104C-48C0-B34B-434207AFE014}"/>
          </ac:grpSpMkLst>
        </pc:grpChg>
        <pc:grpChg chg="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6" creationId="{0B2192B0-5F3B-433B-B8D5-107A5DB2FC89}"/>
          </ac:grpSpMkLst>
        </pc:grpChg>
      </pc:sldChg>
      <pc:sldChg chg="addSp modSp modAnim modNotesTx">
        <pc:chgData name="Jennie Kerwin" userId="89cc6116eb6c0dac" providerId="LiveId" clId="{964CF8E5-EB72-463D-96CB-C4D795EF592F}" dt="2019-11-07T09:22:19.632" v="81" actId="14100"/>
        <pc:sldMkLst>
          <pc:docMk/>
          <pc:sldMk cId="980632650" sldId="366"/>
        </pc:sldMkLst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8" creationId="{50AB3EDE-FA36-4F59-B7DF-62ADA75689D0}"/>
          </ac:spMkLst>
        </pc:spChg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9" creationId="{10FBC404-8B4F-42DC-85E6-3158E328DE2E}"/>
          </ac:spMkLst>
        </pc:spChg>
        <pc:spChg chg="add mod">
          <ac:chgData name="Jennie Kerwin" userId="89cc6116eb6c0dac" providerId="LiveId" clId="{964CF8E5-EB72-463D-96CB-C4D795EF592F}" dt="2019-11-07T09:22:19.632" v="81" actId="14100"/>
          <ac:spMkLst>
            <pc:docMk/>
            <pc:sldMk cId="980632650" sldId="366"/>
            <ac:spMk id="11" creationId="{299825FE-D878-4B7B-90C1-0D6F701DED68}"/>
          </ac:spMkLst>
        </pc:spChg>
        <pc:grpChg chg="add mod">
          <ac:chgData name="Jennie Kerwin" userId="89cc6116eb6c0dac" providerId="LiveId" clId="{964CF8E5-EB72-463D-96CB-C4D795EF592F}" dt="2019-11-07T09:22:12.551" v="80" actId="1036"/>
          <ac:grpSpMkLst>
            <pc:docMk/>
            <pc:sldMk cId="980632650" sldId="366"/>
            <ac:grpSpMk id="5" creationId="{E058F431-AD7A-4C63-8AC6-C4ABD00D3CDA}"/>
          </ac:grpSpMkLst>
        </pc:grpChg>
      </pc:sldChg>
      <pc:sldChg chg="addSp modSp modAnim">
        <pc:chgData name="Jennie Kerwin" userId="89cc6116eb6c0dac" providerId="LiveId" clId="{964CF8E5-EB72-463D-96CB-C4D795EF592F}" dt="2019-11-07T12:12:10.503" v="299" actId="14100"/>
        <pc:sldMkLst>
          <pc:docMk/>
          <pc:sldMk cId="3391030993" sldId="367"/>
        </pc:sldMkLst>
        <pc:spChg chg="add mod">
          <ac:chgData name="Jennie Kerwin" userId="89cc6116eb6c0dac" providerId="LiveId" clId="{964CF8E5-EB72-463D-96CB-C4D795EF592F}" dt="2019-11-07T12:12:10.503" v="299" actId="14100"/>
          <ac:spMkLst>
            <pc:docMk/>
            <pc:sldMk cId="3391030993" sldId="367"/>
            <ac:spMk id="14" creationId="{62F0EF6B-EB19-4E49-8226-24BC59525CC9}"/>
          </ac:spMkLst>
        </pc:spChg>
        <pc:spChg chg="add">
          <ac:chgData name="Jennie Kerwin" userId="89cc6116eb6c0dac" providerId="LiveId" clId="{964CF8E5-EB72-463D-96CB-C4D795EF592F}" dt="2019-11-07T12:07:46.437" v="259"/>
          <ac:spMkLst>
            <pc:docMk/>
            <pc:sldMk cId="3391030993" sldId="367"/>
            <ac:spMk id="15" creationId="{E4CDC982-C690-486B-83BE-9569379B7B0B}"/>
          </ac:spMkLst>
        </pc:sp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6" creationId="{39F6BA2B-D5F3-4FE4-92F1-238363B80ABD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7" creationId="{A3533B11-CEA2-4C97-BFF0-06DCB92B3FCE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8" creationId="{618AF519-78F5-47BA-BEF4-2837AC142476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9" creationId="{B407ACB3-ACD9-4D15-9253-79E286021B1B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1" creationId="{1F800BE6-180C-4E27-85B6-832B04228260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2" creationId="{B5AC56A1-C177-49D7-AE29-E4AAE0AFF38F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3" creationId="{3FD8278C-0DB1-4DA8-9DB4-60309FB0B46C}"/>
          </ac:picMkLst>
        </pc:picChg>
      </pc:sldChg>
      <pc:sldChg chg="addSp modSp">
        <pc:chgData name="Jennie Kerwin" userId="89cc6116eb6c0dac" providerId="LiveId" clId="{964CF8E5-EB72-463D-96CB-C4D795EF592F}" dt="2019-11-07T12:05:09.399" v="245" actId="1038"/>
        <pc:sldMkLst>
          <pc:docMk/>
          <pc:sldMk cId="761497846" sldId="368"/>
        </pc:sldMkLst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6" creationId="{ECDF456B-09C8-4193-9C0B-37E2A971D68E}"/>
          </ac:spMkLst>
        </pc:spChg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7" creationId="{AF2F33E3-638B-4C88-B6C1-6E15B2DF9A9A}"/>
          </ac:spMkLst>
        </pc:spChg>
      </pc:sldChg>
      <pc:sldChg chg="addSp delSp modSp del">
        <pc:chgData name="Jennie Kerwin" userId="89cc6116eb6c0dac" providerId="LiveId" clId="{964CF8E5-EB72-463D-96CB-C4D795EF592F}" dt="2019-11-07T12:59:46.607" v="403" actId="2696"/>
        <pc:sldMkLst>
          <pc:docMk/>
          <pc:sldMk cId="3709716880" sldId="369"/>
        </pc:sldMkLst>
        <pc:spChg chg="add mod">
          <ac:chgData name="Jennie Kerwin" userId="89cc6116eb6c0dac" providerId="LiveId" clId="{964CF8E5-EB72-463D-96CB-C4D795EF592F}" dt="2019-11-07T12:06:47.455" v="258" actId="20577"/>
          <ac:spMkLst>
            <pc:docMk/>
            <pc:sldMk cId="3709716880" sldId="369"/>
            <ac:spMk id="16" creationId="{056AEC1C-455C-4C04-BF33-5700749DCBDC}"/>
          </ac:spMkLst>
        </pc:spChg>
        <pc:grpChg chg="add">
          <ac:chgData name="Jennie Kerwin" userId="89cc6116eb6c0dac" providerId="LiveId" clId="{964CF8E5-EB72-463D-96CB-C4D795EF592F}" dt="2019-11-07T12:06:07.239" v="246"/>
          <ac:grpSpMkLst>
            <pc:docMk/>
            <pc:sldMk cId="3709716880" sldId="369"/>
            <ac:grpSpMk id="6" creationId="{D5201DD7-DB18-40CB-A228-7C5748E83E0A}"/>
          </ac:grpSpMkLst>
        </pc:grpChg>
        <pc:grpChg chg="add del 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9" creationId="{CFB6B8A6-FE8B-45D4-B74D-4F72E66C83F3}"/>
          </ac:grpSpMkLst>
        </pc:grpChg>
        <pc:grpChg chg="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11" creationId="{C781A612-6964-4310-9557-08B31076A311}"/>
          </ac:grpSpMkLst>
        </pc:grpChg>
        <pc:picChg chg="del">
          <ac:chgData name="Jennie Kerwin" userId="89cc6116eb6c0dac" providerId="LiveId" clId="{964CF8E5-EB72-463D-96CB-C4D795EF592F}" dt="2019-11-07T12:06:44.192" v="256" actId="478"/>
          <ac:picMkLst>
            <pc:docMk/>
            <pc:sldMk cId="3709716880" sldId="369"/>
            <ac:picMk id="12" creationId="{B1689044-52C1-4C63-8AAA-4B2576640C8B}"/>
          </ac:picMkLst>
        </pc:picChg>
      </pc:sldChg>
      <pc:sldChg chg="del">
        <pc:chgData name="Jennie Kerwin" userId="89cc6116eb6c0dac" providerId="LiveId" clId="{964CF8E5-EB72-463D-96CB-C4D795EF592F}" dt="2019-11-07T12:46:17.119" v="339" actId="2696"/>
        <pc:sldMkLst>
          <pc:docMk/>
          <pc:sldMk cId="1692864147" sldId="370"/>
        </pc:sldMkLst>
      </pc:sldChg>
      <pc:sldChg chg="del">
        <pc:chgData name="Jennie Kerwin" userId="89cc6116eb6c0dac" providerId="LiveId" clId="{964CF8E5-EB72-463D-96CB-C4D795EF592F}" dt="2019-11-07T12:46:16.355" v="338" actId="2696"/>
        <pc:sldMkLst>
          <pc:docMk/>
          <pc:sldMk cId="816074707" sldId="371"/>
        </pc:sldMkLst>
      </pc:sldChg>
      <pc:sldChg chg="addSp modSp modAnim">
        <pc:chgData name="Jennie Kerwin" userId="89cc6116eb6c0dac" providerId="LiveId" clId="{964CF8E5-EB72-463D-96CB-C4D795EF592F}" dt="2019-11-07T12:54:15.586" v="373" actId="255"/>
        <pc:sldMkLst>
          <pc:docMk/>
          <pc:sldMk cId="559735534" sldId="372"/>
        </pc:sldMkLst>
        <pc:spChg chg="add mod">
          <ac:chgData name="Jennie Kerwin" userId="89cc6116eb6c0dac" providerId="LiveId" clId="{964CF8E5-EB72-463D-96CB-C4D795EF592F}" dt="2019-11-07T12:54:15.586" v="373" actId="255"/>
          <ac:spMkLst>
            <pc:docMk/>
            <pc:sldMk cId="559735534" sldId="372"/>
            <ac:spMk id="7" creationId="{49BFAB3F-1546-4F86-9771-B96C5FA3D61F}"/>
          </ac:spMkLst>
        </pc:spChg>
        <pc:spChg chg="add mod">
          <ac:chgData name="Jennie Kerwin" userId="89cc6116eb6c0dac" providerId="LiveId" clId="{964CF8E5-EB72-463D-96CB-C4D795EF592F}" dt="2019-11-07T12:54:10.919" v="372" actId="255"/>
          <ac:spMkLst>
            <pc:docMk/>
            <pc:sldMk cId="559735534" sldId="372"/>
            <ac:spMk id="8" creationId="{13439A9A-B22C-4A63-A819-F24A2D1FD155}"/>
          </ac:spMkLst>
        </pc:sp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5" creationId="{F27AD533-D98B-4D23-8168-C1C31A345F2F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6" creationId="{F9E0CFCC-99E8-4C68-9941-D4BFB7E2F16C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9" creationId="{A436FCC4-C62D-45F1-B790-AC55CC49829B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11" creationId="{CCAB7BA8-87EC-4AD5-9912-C1BED9C9F9C1}"/>
          </ac:picMkLst>
        </pc:picChg>
      </pc:sldChg>
      <pc:sldChg chg="del ord">
        <pc:chgData name="Jennie Kerwin" userId="89cc6116eb6c0dac" providerId="LiveId" clId="{964CF8E5-EB72-463D-96CB-C4D795EF592F}" dt="2019-11-07T12:13:51.534" v="301" actId="2696"/>
        <pc:sldMkLst>
          <pc:docMk/>
          <pc:sldMk cId="2739268290" sldId="373"/>
        </pc:sldMkLst>
      </pc:sldChg>
      <pc:sldChg chg="addSp delSp modSp">
        <pc:chgData name="Jennie Kerwin" userId="89cc6116eb6c0dac" providerId="LiveId" clId="{964CF8E5-EB72-463D-96CB-C4D795EF592F}" dt="2019-11-07T12:09:35.116" v="270" actId="14100"/>
        <pc:sldMkLst>
          <pc:docMk/>
          <pc:sldMk cId="3994284448" sldId="374"/>
        </pc:sldMkLst>
        <pc:spChg chg="mod">
          <ac:chgData name="Jennie Kerwin" userId="89cc6116eb6c0dac" providerId="LiveId" clId="{964CF8E5-EB72-463D-96CB-C4D795EF592F}" dt="2019-11-07T12:09:35.116" v="270" actId="14100"/>
          <ac:spMkLst>
            <pc:docMk/>
            <pc:sldMk cId="3994284448" sldId="374"/>
            <ac:spMk id="7" creationId="{F31FAC02-CFFE-467F-8358-74A4D0272357}"/>
          </ac:spMkLst>
        </pc:spChg>
        <pc:spChg chg="add del">
          <ac:chgData name="Jennie Kerwin" userId="89cc6116eb6c0dac" providerId="LiveId" clId="{964CF8E5-EB72-463D-96CB-C4D795EF592F}" dt="2019-11-07T12:09:23.513" v="267" actId="478"/>
          <ac:spMkLst>
            <pc:docMk/>
            <pc:sldMk cId="3994284448" sldId="374"/>
            <ac:spMk id="15" creationId="{12A98C47-D6E7-40D9-B64A-939B2F520E83}"/>
          </ac:spMkLst>
        </pc:spChg>
        <pc:spChg chg="add mod">
          <ac:chgData name="Jennie Kerwin" userId="89cc6116eb6c0dac" providerId="LiveId" clId="{964CF8E5-EB72-463D-96CB-C4D795EF592F}" dt="2019-11-07T12:09:26.693" v="269" actId="20577"/>
          <ac:spMkLst>
            <pc:docMk/>
            <pc:sldMk cId="3994284448" sldId="374"/>
            <ac:spMk id="19" creationId="{3DF22C04-1164-481E-8433-3BD1E64A00AC}"/>
          </ac:spMkLst>
        </pc:s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6" creationId="{908CC35F-819D-4562-9FF7-EACCF5EFBFC4}"/>
          </ac:grpSpMkLst>
        </pc:gr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9" creationId="{E36E0B9E-D0CB-46A5-AB34-A479178248B5}"/>
          </ac:grpSpMkLst>
        </pc:grp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6" creationId="{D74867CD-8027-4F69-BB42-4172166711D9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7" creationId="{0D1B1E73-6DFA-4C41-A468-183362E93E94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8" creationId="{EC286789-DDA5-47FE-9ECC-371FFAF9D274}"/>
          </ac:picMkLst>
        </pc:picChg>
      </pc:sldChg>
      <pc:sldChg chg="addSp modSp modAnim">
        <pc:chgData name="Jennie Kerwin" userId="89cc6116eb6c0dac" providerId="LiveId" clId="{964CF8E5-EB72-463D-96CB-C4D795EF592F}" dt="2019-11-07T12:12:17.163" v="300" actId="14100"/>
        <pc:sldMkLst>
          <pc:docMk/>
          <pc:sldMk cId="1128460099" sldId="376"/>
        </pc:sldMkLst>
        <pc:spChg chg="add mod">
          <ac:chgData name="Jennie Kerwin" userId="89cc6116eb6c0dac" providerId="LiveId" clId="{964CF8E5-EB72-463D-96CB-C4D795EF592F}" dt="2019-11-07T12:12:17.163" v="300" actId="14100"/>
          <ac:spMkLst>
            <pc:docMk/>
            <pc:sldMk cId="1128460099" sldId="376"/>
            <ac:spMk id="13" creationId="{FFC28C4F-838B-4366-A581-A803B8A0A9F7}"/>
          </ac:spMkLst>
        </pc:sp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6" creationId="{A9B553E8-684A-4ABB-B12A-D664381035FF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7" creationId="{C999D6C1-A091-452A-A149-DB355C24DD43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8" creationId="{78BE4464-41DC-4086-A909-6469A6A736C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9" creationId="{87267BA8-2F56-45B9-95FC-988C76CB84D1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1" creationId="{2788BE33-B379-4035-8093-D59AA9E4FBD9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2" creationId="{08CC1CE9-7D4C-4813-9DC5-0D60CFAD3644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4" creationId="{33E67931-A9A2-4BD8-B3BF-378DDC087A6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5" creationId="{85A1D237-4262-44FB-AE31-BC37F4F0BBE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3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Ask children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show double 1, 2, 3, 4, 5 and 6, by each child showing 1, 2, 3, 4, 5, then 6 fingers </a:t>
            </a: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168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r>
              <a:rPr lang="en-GB" baseline="0" dirty="0" smtClean="0"/>
              <a:t> add doubles to 6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539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Double numbers 1-6.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Sheet 1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316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788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309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632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resources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Identify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multiples of 3 on a 1–100 grid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05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Shade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multiples of 3 number grids.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Sheet 2.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Identify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multiples of 3 from a set of 2-digit numbers. 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Sheet 3.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6904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You</a:t>
            </a:r>
            <a:r>
              <a:rPr lang="en-GB" baseline="0" dirty="0" smtClean="0"/>
              <a:t> can use Lego or bricks or beaded lines to support understanding of remainders or you can get them sharing into groups on a piece of paper.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310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549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9676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10-50</a:t>
            </a:r>
            <a:r>
              <a:rPr lang="en-GB" b="1" baseline="0" dirty="0" smtClean="0"/>
              <a:t> shuffle the cards </a:t>
            </a:r>
            <a:r>
              <a:rPr lang="en-GB" baseline="0" dirty="0" smtClean="0"/>
              <a:t>pick a number. Then roll a 1-10 dice. You divide the number on the card by the roll of the dice it must land one of these numbers, 2, 3, 4, 5, 8 or 10. </a:t>
            </a:r>
          </a:p>
          <a:p>
            <a:r>
              <a:rPr lang="en-GB" baseline="0" dirty="0" smtClean="0"/>
              <a:t>In </a:t>
            </a:r>
            <a:r>
              <a:rPr lang="en-GB" b="1" baseline="0" dirty="0" smtClean="0"/>
              <a:t>resources </a:t>
            </a:r>
            <a:r>
              <a:rPr lang="en-GB" baseline="0" dirty="0" smtClean="0"/>
              <a:t>you have beaded lines for support to work it out.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5129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Practice Sheet </a:t>
            </a:r>
            <a:endParaRPr kumimoji="0" lang="en-GB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Dividing </a:t>
            </a:r>
            <a:r>
              <a:rPr lang="en-GB" baseline="0" dirty="0"/>
              <a:t>by 2, 3, 4, 5, 8, and 10 </a:t>
            </a:r>
            <a:r>
              <a:rPr lang="en-GB" b="1" baseline="0" dirty="0"/>
              <a:t>Sheet </a:t>
            </a:r>
            <a:r>
              <a:rPr lang="en-GB" b="1" baseline="0" dirty="0" smtClean="0"/>
              <a:t>4</a:t>
            </a:r>
            <a:r>
              <a:rPr lang="en-GB" baseline="0" dirty="0" smtClean="0"/>
              <a:t>. </a:t>
            </a:r>
            <a:r>
              <a:rPr lang="en-GB" baseline="0" dirty="0"/>
              <a:t>Use counters / multiplication grid to </a:t>
            </a:r>
            <a:r>
              <a:rPr lang="en-GB" baseline="0" dirty="0" smtClean="0"/>
              <a:t>help  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 for more challenge  </a:t>
            </a:r>
            <a:r>
              <a:rPr lang="en-GB" baseline="0" dirty="0"/>
              <a:t>Dividing by 2, 3, 4, 5, 8, and 10 </a:t>
            </a:r>
            <a:r>
              <a:rPr lang="en-GB" b="1" baseline="0" dirty="0"/>
              <a:t>Sheet </a:t>
            </a:r>
            <a:r>
              <a:rPr lang="en-GB" b="1" baseline="0" dirty="0" smtClean="0"/>
              <a:t>4</a:t>
            </a:r>
            <a:r>
              <a:rPr lang="en-GB" baseline="0" dirty="0" smtClean="0"/>
              <a:t>. Use multiplication grid to Complete </a:t>
            </a:r>
            <a:r>
              <a:rPr lang="en-GB" baseline="0" dirty="0"/>
              <a:t>all and Challenge.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085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12-flexible-maths-blocks/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1/2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389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43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60392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46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30243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4829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58504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08385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5356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1099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3276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31359755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4002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68092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202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8917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5750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7775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2777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5930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21739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4717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12825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336441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84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681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hyperlink" Target="https://mathsstarters.net/dice/home" TargetMode="Externa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hyperlink" Target="https://mathsstarters.net/dice/home" TargetMode="External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FE9141-EA42-4552-87F9-A105040A80C2}"/>
              </a:ext>
            </a:extLst>
          </p:cNvPr>
          <p:cNvSpPr txBox="1"/>
          <p:nvPr/>
        </p:nvSpPr>
        <p:spPr>
          <a:xfrm>
            <a:off x="370389" y="1225912"/>
            <a:ext cx="86301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400" b="1" dirty="0">
                <a:solidFill>
                  <a:srgbClr val="253746"/>
                </a:solidFill>
              </a:rPr>
              <a:t>Day 3</a:t>
            </a:r>
          </a:p>
          <a:p>
            <a:pPr>
              <a:spcAft>
                <a:spcPts val="0"/>
              </a:spcAft>
            </a:pPr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recognise and recall doubles.</a:t>
            </a:r>
            <a:endParaRPr lang="en-GB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count in 3s and recognise multiples of 3.</a:t>
            </a:r>
            <a:endParaRPr lang="en-GB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divide whole numbers by 2, 3, 4, 5, 8 or 10, using times tables knowledge and record remainders. </a:t>
            </a:r>
            <a:endParaRPr lang="en-GB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Clr>
                <a:srgbClr val="EA7600"/>
              </a:buClr>
              <a:buSzPct val="120000"/>
            </a:pPr>
            <a:endParaRPr lang="en-GB" sz="2400" b="1" dirty="0">
              <a:solidFill>
                <a:srgbClr val="0064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F40194-49EB-8E4F-8FC9-0B48FD196B94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Fractions and Multiplication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Clever counting; multiplication </a:t>
            </a:r>
          </a:p>
        </p:txBody>
      </p:sp>
    </p:spTree>
    <p:extLst>
      <p:ext uri="{BB962C8B-B14F-4D97-AF65-F5344CB8AC3E}">
        <p14:creationId xmlns:p14="http://schemas.microsoft.com/office/powerpoint/2010/main" val="342789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7AA71-DA7F-4E08-AEAF-B6C0945785B5}"/>
              </a:ext>
            </a:extLst>
          </p:cNvPr>
          <p:cNvSpPr txBox="1"/>
          <p:nvPr/>
        </p:nvSpPr>
        <p:spPr>
          <a:xfrm>
            <a:off x="44490" y="66453"/>
            <a:ext cx="8933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3:  </a:t>
            </a:r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recognise and recall doubles</a:t>
            </a:r>
            <a:r>
              <a:rPr lang="en-GB" sz="2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2000" b="1" dirty="0" smtClean="0">
              <a:solidFill>
                <a:srgbClr val="0000C8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89723EF-97ED-436C-AC83-85BDBF6149C3}"/>
              </a:ext>
            </a:extLst>
          </p:cNvPr>
          <p:cNvGrpSpPr/>
          <p:nvPr/>
        </p:nvGrpSpPr>
        <p:grpSpPr>
          <a:xfrm>
            <a:off x="625641" y="820247"/>
            <a:ext cx="2576301" cy="1359214"/>
            <a:chOff x="4523872" y="4063018"/>
            <a:chExt cx="2576301" cy="1359214"/>
          </a:xfrm>
        </p:grpSpPr>
        <p:sp>
          <p:nvSpPr>
            <p:cNvPr id="7" name="Speech Bubble: Rectangle with Corners Rounded 14">
              <a:extLst>
                <a:ext uri="{FF2B5EF4-FFF2-40B4-BE49-F238E27FC236}">
                  <a16:creationId xmlns:a16="http://schemas.microsoft.com/office/drawing/2014/main" id="{5FC0E09B-9293-482F-BA14-DA83F284E2FF}"/>
                </a:ext>
              </a:extLst>
            </p:cNvPr>
            <p:cNvSpPr/>
            <p:nvPr/>
          </p:nvSpPr>
          <p:spPr>
            <a:xfrm>
              <a:off x="4523872" y="4063018"/>
              <a:ext cx="2576301" cy="1359214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is double 3? 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4600479-F9CE-47FC-8B7B-5B9202E78C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DD1EC1D-6DB7-4B90-9F8F-1221954FC03E}"/>
              </a:ext>
            </a:extLst>
          </p:cNvPr>
          <p:cNvGrpSpPr/>
          <p:nvPr/>
        </p:nvGrpSpPr>
        <p:grpSpPr>
          <a:xfrm>
            <a:off x="2133455" y="1432944"/>
            <a:ext cx="3131157" cy="1553252"/>
            <a:chOff x="4482558" y="4026016"/>
            <a:chExt cx="3131157" cy="1553252"/>
          </a:xfrm>
        </p:grpSpPr>
        <p:sp>
          <p:nvSpPr>
            <p:cNvPr id="11" name="Speech Bubble: Rectangle with Corners Rounded 14">
              <a:extLst>
                <a:ext uri="{FF2B5EF4-FFF2-40B4-BE49-F238E27FC236}">
                  <a16:creationId xmlns:a16="http://schemas.microsoft.com/office/drawing/2014/main" id="{6A384709-2D89-4805-912F-4EF863116781}"/>
                </a:ext>
              </a:extLst>
            </p:cNvPr>
            <p:cNvSpPr/>
            <p:nvPr/>
          </p:nvSpPr>
          <p:spPr>
            <a:xfrm>
              <a:off x="4482558" y="4026016"/>
              <a:ext cx="3131157" cy="1553252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  <a:spcBef>
                  <a:spcPts val="600"/>
                </a:spcBef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did you work this out? Or did you know it?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0E50F55-1F3F-4556-ABB9-2B3DEEFB35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7178868" y="4220594"/>
              <a:ext cx="391606" cy="849534"/>
            </a:xfrm>
            <a:prstGeom prst="rect">
              <a:avLst/>
            </a:prstGeom>
          </p:spPr>
        </p:pic>
      </p:grp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7CA65E25-9D21-4383-9E8A-7A4A4E8F86BB}"/>
              </a:ext>
            </a:extLst>
          </p:cNvPr>
          <p:cNvSpPr/>
          <p:nvPr/>
        </p:nvSpPr>
        <p:spPr>
          <a:xfrm>
            <a:off x="5591769" y="1138284"/>
            <a:ext cx="3131156" cy="1108288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When we double a number, we are adding it to itself.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6CE32D7-22E1-4C38-9FBF-EC6668EB3C06}"/>
              </a:ext>
            </a:extLst>
          </p:cNvPr>
          <p:cNvGrpSpPr/>
          <p:nvPr/>
        </p:nvGrpSpPr>
        <p:grpSpPr>
          <a:xfrm>
            <a:off x="1076447" y="3270944"/>
            <a:ext cx="6608400" cy="2848684"/>
            <a:chOff x="-80854" y="2179672"/>
            <a:chExt cx="4699683" cy="1664559"/>
          </a:xfrm>
        </p:grpSpPr>
        <p:sp>
          <p:nvSpPr>
            <p:cNvPr id="15" name="Cloud 14">
              <a:extLst>
                <a:ext uri="{FF2B5EF4-FFF2-40B4-BE49-F238E27FC236}">
                  <a16:creationId xmlns:a16="http://schemas.microsoft.com/office/drawing/2014/main" id="{1D931C57-8E03-4355-9E0B-BCBC3E08C1FB}"/>
                </a:ext>
              </a:extLst>
            </p:cNvPr>
            <p:cNvSpPr/>
            <p:nvPr/>
          </p:nvSpPr>
          <p:spPr>
            <a:xfrm>
              <a:off x="-80854" y="2179672"/>
              <a:ext cx="3830245" cy="1664559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With your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parent or sibling</a:t>
              </a:r>
              <a:endPara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Show double 1, double 2, double 3, double 4, double 5, then double 6.</a:t>
              </a:r>
            </a:p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Shout out the answer each time!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803319D-4538-41D2-BA32-A5720D5F0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97635" y="2218887"/>
              <a:ext cx="1721194" cy="120689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16601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19" y="118586"/>
            <a:ext cx="8879841" cy="6237765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Recording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85734" y="39162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55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2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289878"/>
            <a:ext cx="8646177" cy="3592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3972243"/>
            <a:ext cx="8609648" cy="1993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6779443" y="4434019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384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26203807-A280-4F3E-8EF2-7B2A84A3BAD8}"/>
              </a:ext>
            </a:extLst>
          </p:cNvPr>
          <p:cNvSpPr/>
          <p:nvPr/>
        </p:nvSpPr>
        <p:spPr>
          <a:xfrm>
            <a:off x="917374" y="860366"/>
            <a:ext cx="3127264" cy="2216342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are going to do some more whisper counting today.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09D202A9-2A30-4DE3-A72D-7B1F0D163AC1}"/>
              </a:ext>
            </a:extLst>
          </p:cNvPr>
          <p:cNvSpPr/>
          <p:nvPr/>
        </p:nvSpPr>
        <p:spPr>
          <a:xfrm>
            <a:off x="4809551" y="1694997"/>
            <a:ext cx="3290081" cy="1422803"/>
          </a:xfrm>
          <a:prstGeom prst="flowChartTermina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Divide children into 3 teams and try ‘whisper counting’ in steps of 3, up to 21.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7675C-6953-44B0-94C8-1C8BCA62C8B3}"/>
              </a:ext>
            </a:extLst>
          </p:cNvPr>
          <p:cNvGrpSpPr/>
          <p:nvPr/>
        </p:nvGrpSpPr>
        <p:grpSpPr>
          <a:xfrm>
            <a:off x="859084" y="3506668"/>
            <a:ext cx="1965435" cy="1944414"/>
            <a:chOff x="2995447" y="3352800"/>
            <a:chExt cx="1965435" cy="1944414"/>
          </a:xfr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Flowchart: Connector 7">
              <a:extLst>
                <a:ext uri="{FF2B5EF4-FFF2-40B4-BE49-F238E27FC236}">
                  <a16:creationId xmlns:a16="http://schemas.microsoft.com/office/drawing/2014/main" id="{BB7B20D8-BF61-4BA3-BC23-DF673F627812}"/>
                </a:ext>
              </a:extLst>
            </p:cNvPr>
            <p:cNvSpPr/>
            <p:nvPr/>
          </p:nvSpPr>
          <p:spPr>
            <a:xfrm>
              <a:off x="2995447" y="3352800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4EE7659-913D-4DF7-B3BE-4598026A2B1F}"/>
                </a:ext>
              </a:extLst>
            </p:cNvPr>
            <p:cNvSpPr txBox="1"/>
            <p:nvPr/>
          </p:nvSpPr>
          <p:spPr>
            <a:xfrm>
              <a:off x="3163612" y="4089993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1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E6217F-09C1-4D97-8456-DCEF977A4C0F}"/>
              </a:ext>
            </a:extLst>
          </p:cNvPr>
          <p:cNvGrpSpPr/>
          <p:nvPr/>
        </p:nvGrpSpPr>
        <p:grpSpPr>
          <a:xfrm>
            <a:off x="6294617" y="3533264"/>
            <a:ext cx="1965435" cy="1944414"/>
            <a:chOff x="5319647" y="3379396"/>
            <a:chExt cx="1965435" cy="1944414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Flowchart: Connector 12">
              <a:extLst>
                <a:ext uri="{FF2B5EF4-FFF2-40B4-BE49-F238E27FC236}">
                  <a16:creationId xmlns:a16="http://schemas.microsoft.com/office/drawing/2014/main" id="{2DB871DC-0616-447B-ACC2-252ACC99363C}"/>
                </a:ext>
              </a:extLst>
            </p:cNvPr>
            <p:cNvSpPr/>
            <p:nvPr/>
          </p:nvSpPr>
          <p:spPr>
            <a:xfrm>
              <a:off x="5319647" y="3379396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4E2A5BA-0443-487C-9A85-2BD254C9143F}"/>
                </a:ext>
              </a:extLst>
            </p:cNvPr>
            <p:cNvSpPr txBox="1"/>
            <p:nvPr/>
          </p:nvSpPr>
          <p:spPr>
            <a:xfrm>
              <a:off x="5487812" y="4116589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3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BAE7F3A5-923B-4702-A979-5AA2FBE54049}"/>
              </a:ext>
            </a:extLst>
          </p:cNvPr>
          <p:cNvSpPr/>
          <p:nvPr/>
        </p:nvSpPr>
        <p:spPr>
          <a:xfrm>
            <a:off x="653974" y="5686093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Whispering voices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E6D15F-5F53-407D-B982-56E5950B609E}"/>
              </a:ext>
            </a:extLst>
          </p:cNvPr>
          <p:cNvSpPr/>
          <p:nvPr/>
        </p:nvSpPr>
        <p:spPr>
          <a:xfrm>
            <a:off x="6396437" y="5697973"/>
            <a:ext cx="19656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Louder voices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3666489-C5DB-4D2C-9E49-1C74BA942B12}"/>
              </a:ext>
            </a:extLst>
          </p:cNvPr>
          <p:cNvGrpSpPr/>
          <p:nvPr/>
        </p:nvGrpSpPr>
        <p:grpSpPr>
          <a:xfrm>
            <a:off x="3547149" y="3516157"/>
            <a:ext cx="1965435" cy="1944414"/>
            <a:chOff x="2995447" y="3352800"/>
            <a:chExt cx="1965435" cy="1944414"/>
          </a:xfr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lowchart: Connector 17">
              <a:extLst>
                <a:ext uri="{FF2B5EF4-FFF2-40B4-BE49-F238E27FC236}">
                  <a16:creationId xmlns:a16="http://schemas.microsoft.com/office/drawing/2014/main" id="{6D80DBAB-DDBF-4040-B2F5-EC3AA3C762EA}"/>
                </a:ext>
              </a:extLst>
            </p:cNvPr>
            <p:cNvSpPr/>
            <p:nvPr/>
          </p:nvSpPr>
          <p:spPr>
            <a:xfrm>
              <a:off x="2995447" y="3352800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649A757-A8B7-4E62-8BBF-4D9066FCEB92}"/>
                </a:ext>
              </a:extLst>
            </p:cNvPr>
            <p:cNvSpPr txBox="1"/>
            <p:nvPr/>
          </p:nvSpPr>
          <p:spPr>
            <a:xfrm>
              <a:off x="3163612" y="4089993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2</a:t>
              </a: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7B13BC7-6AF4-4BF6-BCB3-9E5C343F41F3}"/>
              </a:ext>
            </a:extLst>
          </p:cNvPr>
          <p:cNvSpPr/>
          <p:nvPr/>
        </p:nvSpPr>
        <p:spPr>
          <a:xfrm>
            <a:off x="3342039" y="5695582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Whispering voices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8C2B4A-1762-4856-9FF9-96C6FFB26AB2}"/>
              </a:ext>
            </a:extLst>
          </p:cNvPr>
          <p:cNvSpPr txBox="1"/>
          <p:nvPr/>
        </p:nvSpPr>
        <p:spPr>
          <a:xfrm>
            <a:off x="44490" y="66453"/>
            <a:ext cx="8933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3:  </a:t>
            </a:r>
            <a:r>
              <a:rPr lang="en-GB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count in 3s and recognise multiples of 3.</a:t>
            </a:r>
            <a:endParaRPr lang="en-GB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Recording (3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16370" y="2665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82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41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  <p:bldP spid="15" grpId="0"/>
      <p:bldP spid="16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614EBA0F-8BEE-46F2-B192-C23B660BA7A5}"/>
              </a:ext>
            </a:extLst>
          </p:cNvPr>
          <p:cNvSpPr/>
          <p:nvPr/>
        </p:nvSpPr>
        <p:spPr>
          <a:xfrm>
            <a:off x="977461" y="842518"/>
            <a:ext cx="3127264" cy="2216342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You’re getting good at this. Let’s try again!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C2A52742-6B0A-4EA5-8701-4C66B0BDC5C1}"/>
              </a:ext>
            </a:extLst>
          </p:cNvPr>
          <p:cNvSpPr/>
          <p:nvPr/>
        </p:nvSpPr>
        <p:spPr>
          <a:xfrm>
            <a:off x="5366948" y="948300"/>
            <a:ext cx="2799592" cy="1422803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This time, write the louder numbers on the </a:t>
            </a:r>
            <a:r>
              <a:rPr lang="en-GB" dirty="0" smtClean="0">
                <a:solidFill>
                  <a:srgbClr val="253746"/>
                </a:solidFill>
              </a:rPr>
              <a:t>board/ sheet </a:t>
            </a:r>
            <a:r>
              <a:rPr lang="en-GB" dirty="0">
                <a:solidFill>
                  <a:srgbClr val="253746"/>
                </a:solidFill>
              </a:rPr>
              <a:t>up to 21.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4F978EC-FBCE-432A-B7EF-5A43DA99F12E}"/>
              </a:ext>
            </a:extLst>
          </p:cNvPr>
          <p:cNvGrpSpPr/>
          <p:nvPr/>
        </p:nvGrpSpPr>
        <p:grpSpPr>
          <a:xfrm>
            <a:off x="859084" y="3506668"/>
            <a:ext cx="1965435" cy="1944414"/>
            <a:chOff x="2995447" y="3352800"/>
            <a:chExt cx="1965435" cy="1944414"/>
          </a:xfr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Flowchart: Connector 7">
              <a:extLst>
                <a:ext uri="{FF2B5EF4-FFF2-40B4-BE49-F238E27FC236}">
                  <a16:creationId xmlns:a16="http://schemas.microsoft.com/office/drawing/2014/main" id="{894D3F52-C2F6-455D-9ED4-C4089D21CAA5}"/>
                </a:ext>
              </a:extLst>
            </p:cNvPr>
            <p:cNvSpPr/>
            <p:nvPr/>
          </p:nvSpPr>
          <p:spPr>
            <a:xfrm>
              <a:off x="2995447" y="3352800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9FC361A-3F4F-4FB2-BBC0-DDA4F9232C0E}"/>
                </a:ext>
              </a:extLst>
            </p:cNvPr>
            <p:cNvSpPr txBox="1"/>
            <p:nvPr/>
          </p:nvSpPr>
          <p:spPr>
            <a:xfrm>
              <a:off x="3163612" y="4089993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1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91DE7EA-C78E-4E1F-A9AA-2D4BB7D67165}"/>
              </a:ext>
            </a:extLst>
          </p:cNvPr>
          <p:cNvGrpSpPr/>
          <p:nvPr/>
        </p:nvGrpSpPr>
        <p:grpSpPr>
          <a:xfrm>
            <a:off x="6294617" y="3533264"/>
            <a:ext cx="1965435" cy="1944414"/>
            <a:chOff x="5319647" y="3379396"/>
            <a:chExt cx="1965435" cy="1944414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Flowchart: Connector 12">
              <a:extLst>
                <a:ext uri="{FF2B5EF4-FFF2-40B4-BE49-F238E27FC236}">
                  <a16:creationId xmlns:a16="http://schemas.microsoft.com/office/drawing/2014/main" id="{CFC7B38F-DD87-4C32-AEB8-0DDF27054904}"/>
                </a:ext>
              </a:extLst>
            </p:cNvPr>
            <p:cNvSpPr/>
            <p:nvPr/>
          </p:nvSpPr>
          <p:spPr>
            <a:xfrm>
              <a:off x="5319647" y="3379396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A9A501C-EAE1-40DA-B4A0-04F8640678A1}"/>
                </a:ext>
              </a:extLst>
            </p:cNvPr>
            <p:cNvSpPr txBox="1"/>
            <p:nvPr/>
          </p:nvSpPr>
          <p:spPr>
            <a:xfrm>
              <a:off x="5487812" y="4116589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3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E53020D-DF25-4939-8B38-EB2324CED157}"/>
              </a:ext>
            </a:extLst>
          </p:cNvPr>
          <p:cNvSpPr/>
          <p:nvPr/>
        </p:nvSpPr>
        <p:spPr>
          <a:xfrm>
            <a:off x="653974" y="5686093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Whispering voices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C84DB9-8BC0-4D0F-AA91-90E4D0EB76EC}"/>
              </a:ext>
            </a:extLst>
          </p:cNvPr>
          <p:cNvSpPr/>
          <p:nvPr/>
        </p:nvSpPr>
        <p:spPr>
          <a:xfrm>
            <a:off x="6396437" y="5697973"/>
            <a:ext cx="19656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Louder voices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C19D76E-F5CD-42C0-B02F-64697145FBD2}"/>
              </a:ext>
            </a:extLst>
          </p:cNvPr>
          <p:cNvGrpSpPr/>
          <p:nvPr/>
        </p:nvGrpSpPr>
        <p:grpSpPr>
          <a:xfrm>
            <a:off x="3547149" y="3516157"/>
            <a:ext cx="1965435" cy="1944414"/>
            <a:chOff x="2995447" y="3352800"/>
            <a:chExt cx="1965435" cy="1944414"/>
          </a:xfr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lowchart: Connector 17">
              <a:extLst>
                <a:ext uri="{FF2B5EF4-FFF2-40B4-BE49-F238E27FC236}">
                  <a16:creationId xmlns:a16="http://schemas.microsoft.com/office/drawing/2014/main" id="{3EB1680F-3B44-4ECC-A18D-985944064A44}"/>
                </a:ext>
              </a:extLst>
            </p:cNvPr>
            <p:cNvSpPr/>
            <p:nvPr/>
          </p:nvSpPr>
          <p:spPr>
            <a:xfrm>
              <a:off x="2995447" y="3352800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30DE269-64B1-41FE-B507-55C6F5083D6F}"/>
                </a:ext>
              </a:extLst>
            </p:cNvPr>
            <p:cNvSpPr txBox="1"/>
            <p:nvPr/>
          </p:nvSpPr>
          <p:spPr>
            <a:xfrm>
              <a:off x="3163612" y="4089993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2</a:t>
              </a: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3B45F0F-40CE-4748-AA13-3C39B49DD47E}"/>
              </a:ext>
            </a:extLst>
          </p:cNvPr>
          <p:cNvSpPr/>
          <p:nvPr/>
        </p:nvSpPr>
        <p:spPr>
          <a:xfrm>
            <a:off x="3342039" y="5695582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Whispering voices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0929D9-E3A7-422D-BBB4-38365110C6A1}"/>
              </a:ext>
            </a:extLst>
          </p:cNvPr>
          <p:cNvSpPr txBox="1"/>
          <p:nvPr/>
        </p:nvSpPr>
        <p:spPr>
          <a:xfrm>
            <a:off x="44490" y="66453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253746"/>
                </a:solidFill>
              </a:rPr>
              <a:t>Day 3:  </a:t>
            </a:r>
            <a:r>
              <a:rPr lang="en-GB" sz="20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count in 3s and recognise multiples of 3</a:t>
            </a:r>
            <a:r>
              <a:rPr lang="en-GB" sz="20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70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  <p:bldP spid="16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F10F11-AE74-491D-BDB5-1A6483661836}"/>
              </a:ext>
            </a:extLst>
          </p:cNvPr>
          <p:cNvGrpSpPr/>
          <p:nvPr/>
        </p:nvGrpSpPr>
        <p:grpSpPr>
          <a:xfrm>
            <a:off x="1432600" y="2212165"/>
            <a:ext cx="6225694" cy="2848684"/>
            <a:chOff x="191314" y="2179672"/>
            <a:chExt cx="4427515" cy="1664559"/>
          </a:xfrm>
        </p:grpSpPr>
        <p:sp>
          <p:nvSpPr>
            <p:cNvPr id="6" name="Cloud 5">
              <a:extLst>
                <a:ext uri="{FF2B5EF4-FFF2-40B4-BE49-F238E27FC236}">
                  <a16:creationId xmlns:a16="http://schemas.microsoft.com/office/drawing/2014/main" id="{DCA59A0A-82C8-46D3-9625-F5E215764C7F}"/>
                </a:ext>
              </a:extLst>
            </p:cNvPr>
            <p:cNvSpPr/>
            <p:nvPr/>
          </p:nvSpPr>
          <p:spPr>
            <a:xfrm>
              <a:off x="191314" y="2179672"/>
              <a:ext cx="3558076" cy="1664559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</a:t>
              </a: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will the next four numbers be? </a:t>
              </a:r>
            </a:p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Rehearse the whisper-counting to find them.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B14D08E-FD7B-4CD1-9C0A-4497FAB82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97635" y="2218887"/>
              <a:ext cx="1721194" cy="120689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21F6C17-711C-4724-8809-63436EEB0FD7}"/>
              </a:ext>
            </a:extLst>
          </p:cNvPr>
          <p:cNvGrpSpPr/>
          <p:nvPr/>
        </p:nvGrpSpPr>
        <p:grpSpPr>
          <a:xfrm>
            <a:off x="194832" y="1098244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ounded Rectangle 126">
              <a:extLst>
                <a:ext uri="{FF2B5EF4-FFF2-40B4-BE49-F238E27FC236}">
                  <a16:creationId xmlns:a16="http://schemas.microsoft.com/office/drawing/2014/main" id="{8BD1FD25-CD94-45D7-B773-B681C16A7C90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E9F2ED4-B2E8-4258-8ED1-AF94E7BB20CA}"/>
                </a:ext>
              </a:extLst>
            </p:cNvPr>
            <p:cNvSpPr/>
            <p:nvPr/>
          </p:nvSpPr>
          <p:spPr>
            <a:xfrm>
              <a:off x="235811" y="2412833"/>
              <a:ext cx="216040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 3</a:t>
              </a:r>
              <a:endParaRPr lang="en-GB" sz="2400" b="1" spc="-15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24F7EE5-17F3-41B9-9E94-46F1D895521D}"/>
              </a:ext>
            </a:extLst>
          </p:cNvPr>
          <p:cNvGrpSpPr/>
          <p:nvPr/>
        </p:nvGrpSpPr>
        <p:grpSpPr>
          <a:xfrm>
            <a:off x="1010489" y="1098244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Rounded Rectangle 129">
              <a:extLst>
                <a:ext uri="{FF2B5EF4-FFF2-40B4-BE49-F238E27FC236}">
                  <a16:creationId xmlns:a16="http://schemas.microsoft.com/office/drawing/2014/main" id="{8F7D3279-F9A3-4BE1-9EE4-D70FD36FCF28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DB273C-8217-47FB-8D1B-57E819DBDDD0}"/>
                </a:ext>
              </a:extLst>
            </p:cNvPr>
            <p:cNvSpPr/>
            <p:nvPr/>
          </p:nvSpPr>
          <p:spPr>
            <a:xfrm>
              <a:off x="251236" y="2420775"/>
              <a:ext cx="187073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6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FD40216-245E-40AB-BCA1-C6CDAF97D1DF}"/>
              </a:ext>
            </a:extLst>
          </p:cNvPr>
          <p:cNvGrpSpPr/>
          <p:nvPr/>
        </p:nvGrpSpPr>
        <p:grpSpPr>
          <a:xfrm>
            <a:off x="1827265" y="109910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ounded Rectangle 132">
              <a:extLst>
                <a:ext uri="{FF2B5EF4-FFF2-40B4-BE49-F238E27FC236}">
                  <a16:creationId xmlns:a16="http://schemas.microsoft.com/office/drawing/2014/main" id="{2AC600D6-13E2-42B9-9D65-0088DF0C428F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3E6C11A-6F52-4647-8073-828F9C6A89EB}"/>
                </a:ext>
              </a:extLst>
            </p:cNvPr>
            <p:cNvSpPr/>
            <p:nvPr/>
          </p:nvSpPr>
          <p:spPr>
            <a:xfrm>
              <a:off x="250294" y="2412833"/>
              <a:ext cx="187073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9</a:t>
              </a:r>
              <a:endParaRPr lang="en-GB" sz="2400" b="1" spc="-150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85C0649-11E3-4888-B5A0-261AD5A3C69E}"/>
              </a:ext>
            </a:extLst>
          </p:cNvPr>
          <p:cNvGrpSpPr/>
          <p:nvPr/>
        </p:nvGrpSpPr>
        <p:grpSpPr>
          <a:xfrm>
            <a:off x="2644733" y="110058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ounded Rectangle 135">
              <a:extLst>
                <a:ext uri="{FF2B5EF4-FFF2-40B4-BE49-F238E27FC236}">
                  <a16:creationId xmlns:a16="http://schemas.microsoft.com/office/drawing/2014/main" id="{45D7461E-E2A8-4246-975B-14A1EA7B09A4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4EB4E4C-BDBB-4F13-B691-1469AB6C3DBD}"/>
                </a:ext>
              </a:extLst>
            </p:cNvPr>
            <p:cNvSpPr/>
            <p:nvPr/>
          </p:nvSpPr>
          <p:spPr>
            <a:xfrm>
              <a:off x="214072" y="2412833"/>
              <a:ext cx="266498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12</a:t>
              </a:r>
              <a:endParaRPr lang="en-GB" sz="2400" b="1" spc="-150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36CFABF-5FAC-47AD-B1AD-F642DECC29D5}"/>
              </a:ext>
            </a:extLst>
          </p:cNvPr>
          <p:cNvGrpSpPr/>
          <p:nvPr/>
        </p:nvGrpSpPr>
        <p:grpSpPr>
          <a:xfrm>
            <a:off x="3461907" y="110058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ounded Rectangle 138">
              <a:extLst>
                <a:ext uri="{FF2B5EF4-FFF2-40B4-BE49-F238E27FC236}">
                  <a16:creationId xmlns:a16="http://schemas.microsoft.com/office/drawing/2014/main" id="{5C9B13C9-CAB5-436F-8E47-1F5E25CD9B5C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3E6FA9E-EE14-46A5-84DB-DBB806E96206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15</a:t>
              </a:r>
              <a:endParaRPr lang="en-GB" sz="2400" b="1" spc="-150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40A349E-D11A-4398-BF9D-56BCEF316397}"/>
              </a:ext>
            </a:extLst>
          </p:cNvPr>
          <p:cNvGrpSpPr/>
          <p:nvPr/>
        </p:nvGrpSpPr>
        <p:grpSpPr>
          <a:xfrm>
            <a:off x="4269328" y="110058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Rounded Rectangle 141">
              <a:extLst>
                <a:ext uri="{FF2B5EF4-FFF2-40B4-BE49-F238E27FC236}">
                  <a16:creationId xmlns:a16="http://schemas.microsoft.com/office/drawing/2014/main" id="{2CCD7EE5-2BDA-4239-874E-E3EEE46F15EA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9589E5B-2E60-4FBB-9CE7-126D83B99FF5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18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F81AF95-D310-4FEE-865D-A4073DB0F258}"/>
              </a:ext>
            </a:extLst>
          </p:cNvPr>
          <p:cNvGrpSpPr/>
          <p:nvPr/>
        </p:nvGrpSpPr>
        <p:grpSpPr>
          <a:xfrm>
            <a:off x="5073510" y="109910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" name="Rounded Rectangle 144">
              <a:extLst>
                <a:ext uri="{FF2B5EF4-FFF2-40B4-BE49-F238E27FC236}">
                  <a16:creationId xmlns:a16="http://schemas.microsoft.com/office/drawing/2014/main" id="{3518DFDE-8004-4FC2-9641-0622961D2AA6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5683AF5-3328-4D90-A338-1B5EAE891072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spc="-150" dirty="0"/>
                <a:t>21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706ED20-3FA6-4851-A2CC-6F4B0358F98F}"/>
              </a:ext>
            </a:extLst>
          </p:cNvPr>
          <p:cNvGrpSpPr/>
          <p:nvPr/>
        </p:nvGrpSpPr>
        <p:grpSpPr>
          <a:xfrm>
            <a:off x="5887330" y="109910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" name="Rounded Rectangle 147">
              <a:extLst>
                <a:ext uri="{FF2B5EF4-FFF2-40B4-BE49-F238E27FC236}">
                  <a16:creationId xmlns:a16="http://schemas.microsoft.com/office/drawing/2014/main" id="{07D27C09-72EC-4D83-8750-349044962EDD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330F79E-31E9-46DF-98BA-B1234CA0326B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24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628B156-D7F3-4840-B33C-EF85D2CA1195}"/>
              </a:ext>
            </a:extLst>
          </p:cNvPr>
          <p:cNvGrpSpPr/>
          <p:nvPr/>
        </p:nvGrpSpPr>
        <p:grpSpPr>
          <a:xfrm>
            <a:off x="6699681" y="110058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5" name="Rounded Rectangle 150">
              <a:extLst>
                <a:ext uri="{FF2B5EF4-FFF2-40B4-BE49-F238E27FC236}">
                  <a16:creationId xmlns:a16="http://schemas.microsoft.com/office/drawing/2014/main" id="{4857DE70-5FCB-4806-BCA1-9E0F5B5ED073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358361A-6305-49E9-ABA0-A1B5B0378613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27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BC6CD02-036E-449C-B7B3-C20EE7434C0B}"/>
              </a:ext>
            </a:extLst>
          </p:cNvPr>
          <p:cNvGrpSpPr/>
          <p:nvPr/>
        </p:nvGrpSpPr>
        <p:grpSpPr>
          <a:xfrm>
            <a:off x="7519689" y="1099101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8" name="Rounded Rectangle 153">
              <a:extLst>
                <a:ext uri="{FF2B5EF4-FFF2-40B4-BE49-F238E27FC236}">
                  <a16:creationId xmlns:a16="http://schemas.microsoft.com/office/drawing/2014/main" id="{2BD13F67-23B8-4827-93FC-76D1522FD736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9DAD130-BD33-4D73-8F48-4FD618395554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30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DF4693C-222C-499C-B184-C99BAEF4AB2D}"/>
              </a:ext>
            </a:extLst>
          </p:cNvPr>
          <p:cNvGrpSpPr/>
          <p:nvPr/>
        </p:nvGrpSpPr>
        <p:grpSpPr>
          <a:xfrm>
            <a:off x="8331454" y="1098244"/>
            <a:ext cx="534372" cy="643123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Rounded Rectangle 153">
              <a:extLst>
                <a:ext uri="{FF2B5EF4-FFF2-40B4-BE49-F238E27FC236}">
                  <a16:creationId xmlns:a16="http://schemas.microsoft.com/office/drawing/2014/main" id="{2B5D865E-5470-4F33-BE18-15D83597DF70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92C3F6D-67DE-40E1-ACFA-32A4FD6A0E2C}"/>
                </a:ext>
              </a:extLst>
            </p:cNvPr>
            <p:cNvSpPr/>
            <p:nvPr/>
          </p:nvSpPr>
          <p:spPr>
            <a:xfrm>
              <a:off x="214750" y="2412833"/>
              <a:ext cx="266499" cy="353447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33</a:t>
              </a: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9A89C7FC-3B09-4FEA-AF1E-BD0FCFA0E719}"/>
              </a:ext>
            </a:extLst>
          </p:cNvPr>
          <p:cNvSpPr txBox="1"/>
          <p:nvPr/>
        </p:nvSpPr>
        <p:spPr>
          <a:xfrm>
            <a:off x="44490" y="66453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253746"/>
                </a:solidFill>
              </a:rPr>
              <a:t>Day 3:  </a:t>
            </a:r>
            <a:r>
              <a:rPr lang="en-GB" sz="20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count in 3s and recognise multiples of 3.</a:t>
            </a:r>
            <a:endParaRPr lang="en-GB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2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C6201-7845-4B5F-83D0-09A6A17F7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760" y="590981"/>
            <a:ext cx="4741178" cy="4750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05FA770C-BA3F-4D18-A4A8-00CAB5C8E678}"/>
              </a:ext>
            </a:extLst>
          </p:cNvPr>
          <p:cNvSpPr/>
          <p:nvPr/>
        </p:nvSpPr>
        <p:spPr>
          <a:xfrm>
            <a:off x="116681" y="1010653"/>
            <a:ext cx="2002631" cy="110690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count in 3s to 60!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F8B7DFA-B3B5-4EAE-84BB-E523B2E50A88}"/>
              </a:ext>
            </a:extLst>
          </p:cNvPr>
          <p:cNvGrpSpPr/>
          <p:nvPr/>
        </p:nvGrpSpPr>
        <p:grpSpPr>
          <a:xfrm>
            <a:off x="6311025" y="4773060"/>
            <a:ext cx="2739190" cy="1395676"/>
            <a:chOff x="4915839" y="4220594"/>
            <a:chExt cx="2739190" cy="1395676"/>
          </a:xfrm>
        </p:grpSpPr>
        <p:sp>
          <p:nvSpPr>
            <p:cNvPr id="8" name="Speech Bubble: Rectangle with Corners Rounded 14">
              <a:extLst>
                <a:ext uri="{FF2B5EF4-FFF2-40B4-BE49-F238E27FC236}">
                  <a16:creationId xmlns:a16="http://schemas.microsoft.com/office/drawing/2014/main" id="{31FE5A6D-FE50-421E-9CD9-FE52636736A1}"/>
                </a:ext>
              </a:extLst>
            </p:cNvPr>
            <p:cNvSpPr/>
            <p:nvPr/>
          </p:nvSpPr>
          <p:spPr>
            <a:xfrm>
              <a:off x="4915839" y="4220594"/>
              <a:ext cx="2739190" cy="139567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pattern can you see?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FF50AA2-2BB2-4575-86DD-A89F779B1D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7178868" y="4220594"/>
              <a:ext cx="391606" cy="849534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12E4830E-7B6E-425D-895D-E0EC12CB7894}"/>
              </a:ext>
            </a:extLst>
          </p:cNvPr>
          <p:cNvSpPr txBox="1"/>
          <p:nvPr/>
        </p:nvSpPr>
        <p:spPr>
          <a:xfrm>
            <a:off x="44490" y="66453"/>
            <a:ext cx="8933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3:  </a:t>
            </a:r>
            <a:r>
              <a:rPr lang="en-GB" sz="24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count in 3s and recognise multiples of 3.</a:t>
            </a:r>
            <a:endParaRPr lang="en-GB" sz="4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27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6993497" y="3983925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tx1"/>
                  </a:solidFill>
                </a:rPr>
                <a:t>Challenge</a:t>
              </a:r>
              <a:endParaRPr lang="en-GB" sz="2400" b="1" dirty="0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226" y="254295"/>
            <a:ext cx="4412690" cy="5739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593" y="4959305"/>
            <a:ext cx="6096835" cy="103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2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2215228" y="588269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134" y="870813"/>
            <a:ext cx="2217012" cy="1517335"/>
          </a:xfrm>
          <a:prstGeom prst="wedgeEllipseCallout">
            <a:avLst>
              <a:gd name="adj1" fmla="val -9640"/>
              <a:gd name="adj2" fmla="val -230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multiplication grid can help with division.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466958" y="1306655"/>
            <a:ext cx="2039068" cy="1304925"/>
          </a:xfrm>
          <a:prstGeom prst="wedgeEllipseCallout">
            <a:avLst>
              <a:gd name="adj1" fmla="val -73206"/>
              <a:gd name="adj2" fmla="val 1644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along from 3 until you get to 18.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747912" y="2052476"/>
            <a:ext cx="2886075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45403" y="4169727"/>
            <a:ext cx="2048394" cy="1418596"/>
          </a:xfrm>
          <a:prstGeom prst="wedgeEllipseCallout">
            <a:avLst>
              <a:gd name="adj1" fmla="val -46285"/>
              <a:gd name="adj2" fmla="val 4816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number is at the top of the column?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472062" y="594354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293797" y="1889215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762307" y="4029704"/>
            <a:ext cx="2362589" cy="1266196"/>
          </a:xfrm>
          <a:prstGeom prst="wedgeEllipseCallout">
            <a:avLst>
              <a:gd name="adj1" fmla="val -74262"/>
              <a:gd name="adj2" fmla="val -7198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we traced along the 6s row?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Connector 13"/>
          <p:cNvCxnSpPr>
            <a:cxnSpLocks/>
          </p:cNvCxnSpPr>
          <p:nvPr/>
        </p:nvCxnSpPr>
        <p:spPr>
          <a:xfrm flipV="1">
            <a:off x="2747136" y="3350522"/>
            <a:ext cx="1156193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3890962" y="594354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320644" y="3190161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74687" y="2789896"/>
            <a:ext cx="1837899" cy="784014"/>
          </a:xfrm>
          <a:prstGeom prst="wedgeEllipseCallout">
            <a:avLst>
              <a:gd name="adj1" fmla="val 48284"/>
              <a:gd name="adj2" fmla="val -8581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find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 ÷ 3.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D5A1FB-9945-46A8-9B95-46D503422F53}"/>
              </a:ext>
            </a:extLst>
          </p:cNvPr>
          <p:cNvSpPr txBox="1"/>
          <p:nvPr/>
        </p:nvSpPr>
        <p:spPr>
          <a:xfrm>
            <a:off x="116681" y="49437"/>
            <a:ext cx="893353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kumimoji="0" lang="en-GB" sz="19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3: </a:t>
            </a:r>
            <a:r>
              <a:rPr lang="en-GB" b="1" dirty="0">
                <a:solidFill>
                  <a:srgbClr val="FF0000"/>
                </a:solidFill>
              </a:rPr>
              <a:t>I can divide whole numbers by 2, 3, 4, 5, 8 or 10, using times tables knowledge and record remainders. </a:t>
            </a:r>
          </a:p>
        </p:txBody>
      </p:sp>
    </p:spTree>
    <p:extLst>
      <p:ext uri="{BB962C8B-B14F-4D97-AF65-F5344CB8AC3E}">
        <p14:creationId xmlns:p14="http://schemas.microsoft.com/office/powerpoint/2010/main" val="391405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3" grpId="0" animBg="1"/>
      <p:bldP spid="8" grpId="0" animBg="1"/>
      <p:bldP spid="15" grpId="0" animBg="1"/>
      <p:bldP spid="19" grpId="0" animBg="1"/>
      <p:bldP spid="20" grpId="0" animBg="1"/>
      <p:bldP spid="21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9D22693-AA7E-4D80-867A-1632CD486E4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15228" y="588269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87798" y="913258"/>
            <a:ext cx="1837899" cy="784014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find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 ÷ 3.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91253" y="2327095"/>
            <a:ext cx="1934444" cy="1743075"/>
          </a:xfrm>
          <a:prstGeom prst="wedgeEllipseCallout">
            <a:avLst>
              <a:gd name="adj1" fmla="val 56425"/>
              <a:gd name="adj2" fmla="val -3927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happens when we trace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along the 3s?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618918" y="3092906"/>
            <a:ext cx="2362589" cy="914400"/>
          </a:xfrm>
          <a:prstGeom prst="wedgeEllipseCallout">
            <a:avLst>
              <a:gd name="adj1" fmla="val 28681"/>
              <a:gd name="adj2" fmla="val -13522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 is not enough…</a:t>
            </a:r>
          </a:p>
        </p:txBody>
      </p:sp>
      <p:sp>
        <p:nvSpPr>
          <p:cNvPr id="15" name="Oval 14"/>
          <p:cNvSpPr/>
          <p:nvPr/>
        </p:nvSpPr>
        <p:spPr>
          <a:xfrm>
            <a:off x="2325400" y="1885920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759422" y="1567366"/>
            <a:ext cx="4372203" cy="762000"/>
            <a:chOff x="2759422" y="1567366"/>
            <a:chExt cx="4372203" cy="762000"/>
          </a:xfrm>
        </p:grpSpPr>
        <p:cxnSp>
          <p:nvCxnSpPr>
            <p:cNvPr id="5" name="Straight Connector 4"/>
            <p:cNvCxnSpPr>
              <a:cxnSpLocks/>
            </p:cNvCxnSpPr>
            <p:nvPr/>
          </p:nvCxnSpPr>
          <p:spPr>
            <a:xfrm>
              <a:off x="2759422" y="2042733"/>
              <a:ext cx="3352800" cy="5265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69625" y="1567366"/>
              <a:ext cx="762000" cy="76200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5472857" y="639629"/>
            <a:ext cx="832500" cy="326522"/>
            <a:chOff x="5454000" y="482400"/>
            <a:chExt cx="832500" cy="326522"/>
          </a:xfrm>
        </p:grpSpPr>
        <p:sp>
          <p:nvSpPr>
            <p:cNvPr id="8" name="Oval 7"/>
            <p:cNvSpPr/>
            <p:nvPr/>
          </p:nvSpPr>
          <p:spPr>
            <a:xfrm>
              <a:off x="545400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596265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345649" y="2971800"/>
            <a:ext cx="2362589" cy="914400"/>
          </a:xfrm>
          <a:prstGeom prst="wedgeEllipseCallout">
            <a:avLst>
              <a:gd name="adj1" fmla="val -57873"/>
              <a:gd name="adj2" fmla="val -12249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….21 is too much.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682598" y="4358779"/>
            <a:ext cx="2595034" cy="1066800"/>
          </a:xfrm>
          <a:prstGeom prst="wedgeEllipseCallout">
            <a:avLst>
              <a:gd name="adj1" fmla="val 57102"/>
              <a:gd name="adj2" fmla="val -6379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So, 20 ÷ 3 is 6 with 2 left over or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r 2.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92937F6-7D5A-44BD-BCAA-B31B3B6F5ABD}"/>
              </a:ext>
            </a:extLst>
          </p:cNvPr>
          <p:cNvSpPr txBox="1"/>
          <p:nvPr/>
        </p:nvSpPr>
        <p:spPr>
          <a:xfrm>
            <a:off x="116681" y="49437"/>
            <a:ext cx="893353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1900" b="1" dirty="0">
                <a:solidFill>
                  <a:srgbClr val="253746"/>
                </a:solidFill>
              </a:rPr>
              <a:t>Day 3: </a:t>
            </a:r>
            <a:r>
              <a:rPr lang="en-GB" b="1" dirty="0">
                <a:solidFill>
                  <a:srgbClr val="FF0000"/>
                </a:solidFill>
              </a:rPr>
              <a:t>I can divide whole numbers by 2, 3, 4, 5, 8 or 10, using times tables knowledge and record remainders. </a:t>
            </a:r>
          </a:p>
        </p:txBody>
      </p:sp>
    </p:spTree>
    <p:extLst>
      <p:ext uri="{BB962C8B-B14F-4D97-AF65-F5344CB8AC3E}">
        <p14:creationId xmlns:p14="http://schemas.microsoft.com/office/powerpoint/2010/main" val="125621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3" grpId="0" animBg="1"/>
      <p:bldP spid="15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F130944-8BCD-4756-937B-DB1425FA9CB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15228" y="588269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69333" y="3380598"/>
            <a:ext cx="1742594" cy="1352550"/>
          </a:xfrm>
          <a:prstGeom prst="wedgeEllipseCallout">
            <a:avLst>
              <a:gd name="adj1" fmla="val 65801"/>
              <a:gd name="adj2" fmla="val 6278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Trace along the 10s.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331577" y="4828576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756547" y="4676475"/>
            <a:ext cx="4276725" cy="762000"/>
            <a:chOff x="2771775" y="1600616"/>
            <a:chExt cx="4276725" cy="762000"/>
          </a:xfrm>
        </p:grpSpPr>
        <p:cxnSp>
          <p:nvCxnSpPr>
            <p:cNvPr id="5" name="Straight Connector 4"/>
            <p:cNvCxnSpPr>
              <a:cxnSpLocks/>
            </p:cNvCxnSpPr>
            <p:nvPr/>
          </p:nvCxnSpPr>
          <p:spPr>
            <a:xfrm>
              <a:off x="2771775" y="1943101"/>
              <a:ext cx="3352800" cy="2384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86500" y="1600616"/>
              <a:ext cx="762000" cy="76200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5438772" y="627571"/>
            <a:ext cx="832500" cy="326522"/>
            <a:chOff x="5454000" y="482400"/>
            <a:chExt cx="832500" cy="326522"/>
          </a:xfrm>
        </p:grpSpPr>
        <p:sp>
          <p:nvSpPr>
            <p:cNvPr id="8" name="Oval 7"/>
            <p:cNvSpPr/>
            <p:nvPr/>
          </p:nvSpPr>
          <p:spPr>
            <a:xfrm>
              <a:off x="545400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596265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-24255" y="1122489"/>
            <a:ext cx="2562614" cy="1898562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in pairs what would happen if we tried 63 ÷ 10.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53" y="907076"/>
            <a:ext cx="1054699" cy="640135"/>
          </a:xfrm>
          <a:prstGeom prst="rect">
            <a:avLst/>
          </a:prstGeom>
        </p:spPr>
      </p:pic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965951" y="2247892"/>
            <a:ext cx="1924049" cy="1352550"/>
          </a:xfrm>
          <a:prstGeom prst="wedgeEllipseCallout">
            <a:avLst>
              <a:gd name="adj1" fmla="val 23153"/>
              <a:gd name="adj2" fmla="val 8121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r 3.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see why?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64135A-A56F-45F4-9A40-B71AE5CE011C}"/>
              </a:ext>
            </a:extLst>
          </p:cNvPr>
          <p:cNvSpPr txBox="1"/>
          <p:nvPr/>
        </p:nvSpPr>
        <p:spPr>
          <a:xfrm>
            <a:off x="116681" y="49437"/>
            <a:ext cx="893353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1900" b="1" dirty="0">
                <a:solidFill>
                  <a:srgbClr val="253746"/>
                </a:solidFill>
              </a:rPr>
              <a:t>Day 3: </a:t>
            </a:r>
            <a:r>
              <a:rPr lang="en-GB" b="1" dirty="0">
                <a:solidFill>
                  <a:srgbClr val="FF0000"/>
                </a:solidFill>
              </a:rPr>
              <a:t>I can divide whole numbers by 2, 3, 4, 5, 8 or 10, using times tables knowledge and record remainders. </a:t>
            </a:r>
          </a:p>
        </p:txBody>
      </p:sp>
    </p:spTree>
    <p:extLst>
      <p:ext uri="{BB962C8B-B14F-4D97-AF65-F5344CB8AC3E}">
        <p14:creationId xmlns:p14="http://schemas.microsoft.com/office/powerpoint/2010/main" val="148216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F130944-8BCD-4756-937B-DB1425FA9CB6}"/>
              </a:ext>
            </a:extLst>
          </p:cNvPr>
          <p:cNvGraphicFramePr>
            <a:graphicFrameLocks noGrp="1"/>
          </p:cNvGraphicFramePr>
          <p:nvPr/>
        </p:nvGraphicFramePr>
        <p:xfrm>
          <a:off x="2215228" y="588269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tx1"/>
                          </a:solidFill>
                        </a:rPr>
                        <a:t>144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09887" y="3214363"/>
            <a:ext cx="1742594" cy="1352550"/>
          </a:xfrm>
          <a:prstGeom prst="wedgeEllipseCallout">
            <a:avLst>
              <a:gd name="adj1" fmla="val -54504"/>
              <a:gd name="adj2" fmla="val 5701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Trace along the 5s.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295883" y="2760906"/>
            <a:ext cx="323850" cy="32652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741293" y="2485682"/>
            <a:ext cx="3654694" cy="762000"/>
            <a:chOff x="2771775" y="1501556"/>
            <a:chExt cx="3654694" cy="762000"/>
          </a:xfrm>
        </p:grpSpPr>
        <p:cxnSp>
          <p:nvCxnSpPr>
            <p:cNvPr id="5" name="Straight Connector 4"/>
            <p:cNvCxnSpPr>
              <a:cxnSpLocks/>
            </p:cNvCxnSpPr>
            <p:nvPr/>
          </p:nvCxnSpPr>
          <p:spPr>
            <a:xfrm flipV="1">
              <a:off x="2771775" y="1940041"/>
              <a:ext cx="2892694" cy="306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64469" y="1501556"/>
              <a:ext cx="762000" cy="76200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966368" y="588269"/>
            <a:ext cx="832500" cy="326522"/>
            <a:chOff x="5454000" y="482400"/>
            <a:chExt cx="832500" cy="326522"/>
          </a:xfrm>
        </p:grpSpPr>
        <p:sp>
          <p:nvSpPr>
            <p:cNvPr id="8" name="Oval 7"/>
            <p:cNvSpPr/>
            <p:nvPr/>
          </p:nvSpPr>
          <p:spPr>
            <a:xfrm>
              <a:off x="545400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5962650" y="482400"/>
              <a:ext cx="323850" cy="3265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-24255" y="1122489"/>
            <a:ext cx="2562614" cy="1898562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in pairs what would happen if we tried 28 ÷ 5.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53" y="907076"/>
            <a:ext cx="1054699" cy="640135"/>
          </a:xfrm>
          <a:prstGeom prst="rect">
            <a:avLst/>
          </a:prstGeom>
        </p:spPr>
      </p:pic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965951" y="2247892"/>
            <a:ext cx="1924049" cy="1352550"/>
          </a:xfrm>
          <a:prstGeom prst="wedgeEllipseCallout">
            <a:avLst>
              <a:gd name="adj1" fmla="val 23153"/>
              <a:gd name="adj2" fmla="val 8121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r 3.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see why?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D4ECBE-1D20-4996-B548-BCD2569F6E92}"/>
              </a:ext>
            </a:extLst>
          </p:cNvPr>
          <p:cNvSpPr txBox="1"/>
          <p:nvPr/>
        </p:nvSpPr>
        <p:spPr>
          <a:xfrm>
            <a:off x="116681" y="49437"/>
            <a:ext cx="893353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1900" b="1" dirty="0">
                <a:solidFill>
                  <a:srgbClr val="253746"/>
                </a:solidFill>
              </a:rPr>
              <a:t>Day 3: </a:t>
            </a:r>
            <a:r>
              <a:rPr lang="en-GB" b="1" dirty="0">
                <a:solidFill>
                  <a:srgbClr val="FF0000"/>
                </a:solidFill>
              </a:rPr>
              <a:t>I can divide whole numbers by 2, 3, 4, 5, 8 or 10, using times tables knowledge and record remainders. </a:t>
            </a:r>
          </a:p>
        </p:txBody>
      </p:sp>
    </p:spTree>
    <p:extLst>
      <p:ext uri="{BB962C8B-B14F-4D97-AF65-F5344CB8AC3E}">
        <p14:creationId xmlns:p14="http://schemas.microsoft.com/office/powerpoint/2010/main" val="115960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19" y="118586"/>
            <a:ext cx="8879841" cy="6237765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06221" y="4711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2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B71A35B-E917-4F8B-91A4-27FAA219D8A6}"/>
              </a:ext>
            </a:extLst>
          </p:cNvPr>
          <p:cNvGrpSpPr/>
          <p:nvPr/>
        </p:nvGrpSpPr>
        <p:grpSpPr>
          <a:xfrm>
            <a:off x="169782" y="5176071"/>
            <a:ext cx="8853093" cy="779576"/>
            <a:chOff x="169333" y="5011624"/>
            <a:chExt cx="8853093" cy="77957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9333" y="5126387"/>
              <a:ext cx="8853093" cy="664813"/>
            </a:xfrm>
            <a:prstGeom prst="rect">
              <a:avLst/>
            </a:prstGeom>
          </p:spPr>
        </p:pic>
        <p:sp>
          <p:nvSpPr>
            <p:cNvPr id="16" name="Rounded Rectangle 12">
              <a:extLst>
                <a:ext uri="{FF2B5EF4-FFF2-40B4-BE49-F238E27FC236}">
                  <a16:creationId xmlns:a16="http://schemas.microsoft.com/office/drawing/2014/main" id="{4081418F-F638-4808-B12B-F9FC7B208FB0}"/>
                </a:ext>
              </a:extLst>
            </p:cNvPr>
            <p:cNvSpPr/>
            <p:nvPr/>
          </p:nvSpPr>
          <p:spPr>
            <a:xfrm>
              <a:off x="363419" y="5011624"/>
              <a:ext cx="1166442" cy="325866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Challenge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49DA8EE-D4F9-4315-8D7F-A27F30B5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19416" y="6413016"/>
            <a:ext cx="719921" cy="273844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F9C307-02C6-4278-B345-8F361DA2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2B01E6-C657-43DF-990E-EAAD493774B0}"/>
              </a:ext>
            </a:extLst>
          </p:cNvPr>
          <p:cNvGrpSpPr/>
          <p:nvPr/>
        </p:nvGrpSpPr>
        <p:grpSpPr>
          <a:xfrm>
            <a:off x="3633595" y="5079897"/>
            <a:ext cx="1614238" cy="678200"/>
            <a:chOff x="464608" y="4796699"/>
            <a:chExt cx="1614238" cy="678200"/>
          </a:xfrm>
        </p:grpSpPr>
        <p:sp>
          <p:nvSpPr>
            <p:cNvPr id="14" name="Rounded Rectangle 12">
              <a:extLst>
                <a:ext uri="{FF2B5EF4-FFF2-40B4-BE49-F238E27FC236}">
                  <a16:creationId xmlns:a16="http://schemas.microsoft.com/office/drawing/2014/main" id="{CD4D2F69-6297-42DA-955D-0B2EFD8A7AC4}"/>
                </a:ext>
              </a:extLst>
            </p:cNvPr>
            <p:cNvSpPr/>
            <p:nvPr/>
          </p:nvSpPr>
          <p:spPr>
            <a:xfrm>
              <a:off x="464608" y="4796699"/>
              <a:ext cx="1301547" cy="481913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Challenge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" name="Picture 2" descr="Related image">
              <a:extLst>
                <a:ext uri="{FF2B5EF4-FFF2-40B4-BE49-F238E27FC236}">
                  <a16:creationId xmlns:a16="http://schemas.microsoft.com/office/drawing/2014/main" id="{68799ABB-1181-4143-B5E8-31391C8288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7219522">
              <a:off x="1561670" y="4957723"/>
              <a:ext cx="404290" cy="6300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867" y="344316"/>
            <a:ext cx="8283175" cy="462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4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4545</TotalTime>
  <Words>1533</Words>
  <Application>Microsoft Office PowerPoint</Application>
  <PresentationFormat>On-screen Show (4:3)</PresentationFormat>
  <Paragraphs>815</Paragraphs>
  <Slides>15</Slides>
  <Notes>14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Myriad Pro Light</vt:lpstr>
      <vt:lpstr>Times New Roman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Catherine &amp; Francine</cp:lastModifiedBy>
  <cp:revision>272</cp:revision>
  <dcterms:created xsi:type="dcterms:W3CDTF">2018-09-13T11:08:58Z</dcterms:created>
  <dcterms:modified xsi:type="dcterms:W3CDTF">2021-01-19T20:36:54Z</dcterms:modified>
</cp:coreProperties>
</file>