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76"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15"/>
  </p:normalViewPr>
  <p:slideViewPr>
    <p:cSldViewPr snapToGrid="0" snapToObjects="1">
      <p:cViewPr varScale="1">
        <p:scale>
          <a:sx n="68" d="100"/>
          <a:sy n="68"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F9204-3F29-4C3A-BA41-3063400202C4}"/>
              </a:ext>
            </a:extLst>
          </p:cNvPr>
          <p:cNvSpPr>
            <a:spLocks noGrp="1"/>
          </p:cNvSpPr>
          <p:nvPr>
            <p:ph type="ctrTitle"/>
          </p:nvPr>
        </p:nvSpPr>
        <p:spPr>
          <a:xfrm>
            <a:off x="1524000" y="1122363"/>
            <a:ext cx="9144000" cy="2387600"/>
          </a:xfrm>
        </p:spPr>
        <p:txBody>
          <a:bodyPr anchor="b"/>
          <a:lstStyle>
            <a:lvl1pPr algn="ctr">
              <a:defRPr sz="4400"/>
            </a:lvl1pPr>
          </a:lstStyle>
          <a:p>
            <a:r>
              <a:rPr lang="en-US" dirty="0"/>
              <a:t>Click to edit Master title style</a:t>
            </a:r>
          </a:p>
        </p:txBody>
      </p:sp>
      <p:sp>
        <p:nvSpPr>
          <p:cNvPr id="3" name="Subtitle 2">
            <a:extLst>
              <a:ext uri="{FF2B5EF4-FFF2-40B4-BE49-F238E27FC236}">
                <a16:creationId xmlns:a16="http://schemas.microsoft.com/office/drawing/2014/main" id="{203393CD-7262-4AC7-80E6-52FE6F3F39BA}"/>
              </a:ext>
            </a:extLst>
          </p:cNvPr>
          <p:cNvSpPr>
            <a:spLocks noGrp="1"/>
          </p:cNvSpPr>
          <p:nvPr>
            <p:ph type="subTitle" idx="1"/>
          </p:nvPr>
        </p:nvSpPr>
        <p:spPr>
          <a:xfrm>
            <a:off x="1524000" y="3602038"/>
            <a:ext cx="9144000" cy="1655762"/>
          </a:xfrm>
        </p:spPr>
        <p:txBody>
          <a:bodyPr/>
          <a:lstStyle>
            <a:lvl1pPr marL="0" indent="0" algn="ctr">
              <a:buNone/>
              <a:defRPr sz="20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D7D430AE-0210-4E82-AD7B-41B112DE7F7D}"/>
              </a:ext>
            </a:extLst>
          </p:cNvPr>
          <p:cNvSpPr>
            <a:spLocks noGrp="1"/>
          </p:cNvSpPr>
          <p:nvPr>
            <p:ph type="dt" sz="half" idx="10"/>
          </p:nvPr>
        </p:nvSpPr>
        <p:spPr/>
        <p:txBody>
          <a:bodyPr/>
          <a:lstStyle>
            <a:lvl1pPr>
              <a:defRPr>
                <a:latin typeface="+mn-lt"/>
              </a:defRPr>
            </a:lvl1pPr>
          </a:lstStyle>
          <a:p>
            <a:fld id="{11A6662E-FAF4-44BC-88B5-85A7CBFB6D30}" type="datetime1">
              <a:rPr lang="en-US" smtClean="0"/>
              <a:pPr/>
              <a:t>3/5/2021</a:t>
            </a:fld>
            <a:endParaRPr lang="en-US"/>
          </a:p>
        </p:txBody>
      </p:sp>
      <p:sp>
        <p:nvSpPr>
          <p:cNvPr id="5" name="Footer Placeholder 4">
            <a:extLst>
              <a:ext uri="{FF2B5EF4-FFF2-40B4-BE49-F238E27FC236}">
                <a16:creationId xmlns:a16="http://schemas.microsoft.com/office/drawing/2014/main" id="{0F221974-7DEC-459D-9642-CB5B59C82771}"/>
              </a:ext>
            </a:extLst>
          </p:cNvPr>
          <p:cNvSpPr>
            <a:spLocks noGrp="1"/>
          </p:cNvSpPr>
          <p:nvPr>
            <p:ph type="ftr" sz="quarter" idx="11"/>
          </p:nvPr>
        </p:nvSpPr>
        <p:spPr/>
        <p:txBody>
          <a:bodyPr/>
          <a:lstStyle>
            <a:lvl1pPr>
              <a:defRPr>
                <a:latin typeface="+mn-lt"/>
              </a:defRPr>
            </a:lvl1pPr>
          </a:lstStyle>
          <a:p>
            <a:endParaRPr lang="en-US"/>
          </a:p>
        </p:txBody>
      </p:sp>
      <p:sp>
        <p:nvSpPr>
          <p:cNvPr id="6" name="Slide Number Placeholder 5">
            <a:extLst>
              <a:ext uri="{FF2B5EF4-FFF2-40B4-BE49-F238E27FC236}">
                <a16:creationId xmlns:a16="http://schemas.microsoft.com/office/drawing/2014/main" id="{60731837-C94E-4B5B-BCF0-110C69EDB41C}"/>
              </a:ext>
            </a:extLst>
          </p:cNvPr>
          <p:cNvSpPr>
            <a:spLocks noGrp="1"/>
          </p:cNvSpPr>
          <p:nvPr>
            <p:ph type="sldNum" sz="quarter" idx="12"/>
          </p:nvPr>
        </p:nvSpPr>
        <p:spPr/>
        <p:txBody>
          <a:bodyPr/>
          <a:lstStyle>
            <a:lvl1pPr>
              <a:defRPr>
                <a:latin typeface="+mn-lt"/>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8121189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CC1FC-ADE8-488C-A1DA-2FD569FD4D09}"/>
              </a:ext>
            </a:extLst>
          </p:cNvPr>
          <p:cNvSpPr>
            <a:spLocks noGrp="1"/>
          </p:cNvSpPr>
          <p:nvPr>
            <p:ph type="title"/>
          </p:nvPr>
        </p:nvSpPr>
        <p:spPr>
          <a:xfrm>
            <a:off x="838200" y="365760"/>
            <a:ext cx="10515600"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57F02842-38C3-46D6-8527-0F6FE623C511}"/>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E864CF5-F681-40C2-88CC-E02206C9CECB}"/>
              </a:ext>
            </a:extLst>
          </p:cNvPr>
          <p:cNvSpPr>
            <a:spLocks noGrp="1"/>
          </p:cNvSpPr>
          <p:nvPr>
            <p:ph type="dt" sz="half" idx="10"/>
          </p:nvPr>
        </p:nvSpPr>
        <p:spPr/>
        <p:txBody>
          <a:bodyPr/>
          <a:lstStyle/>
          <a:p>
            <a:fld id="{0055F08A-1E71-4B2B-BB49-E743F2903911}" type="datetime1">
              <a:rPr lang="en-US" smtClean="0"/>
              <a:t>3/5/2021</a:t>
            </a:fld>
            <a:endParaRPr lang="en-US" dirty="0"/>
          </a:p>
        </p:txBody>
      </p:sp>
      <p:sp>
        <p:nvSpPr>
          <p:cNvPr id="5" name="Footer Placeholder 4">
            <a:extLst>
              <a:ext uri="{FF2B5EF4-FFF2-40B4-BE49-F238E27FC236}">
                <a16:creationId xmlns:a16="http://schemas.microsoft.com/office/drawing/2014/main" id="{82C04753-4FE4-4A6F-99BB-CFFC92E0CD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A569D1-DB13-4BD9-8BA9-0DEAD98F893F}"/>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091051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20B05-7BF6-4073-9106-FA19E97273CB}"/>
              </a:ext>
            </a:extLst>
          </p:cNvPr>
          <p:cNvSpPr>
            <a:spLocks noGrp="1"/>
          </p:cNvSpPr>
          <p:nvPr>
            <p:ph type="title"/>
          </p:nvPr>
        </p:nvSpPr>
        <p:spPr>
          <a:xfrm>
            <a:off x="831850" y="1709738"/>
            <a:ext cx="10515600" cy="2852737"/>
          </a:xfrm>
        </p:spPr>
        <p:txBody>
          <a:bodyPr anchor="b"/>
          <a:lstStyle>
            <a:lvl1pP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E8EE8D7-6B58-4A3F-9DD5-E563D5192A68}"/>
              </a:ext>
            </a:extLst>
          </p:cNvPr>
          <p:cNvSpPr>
            <a:spLocks noGrp="1"/>
          </p:cNvSpPr>
          <p:nvPr>
            <p:ph type="body" idx="1"/>
          </p:nvPr>
        </p:nvSpPr>
        <p:spPr>
          <a:xfrm>
            <a:off x="831850" y="4589463"/>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102990E-9F0A-446A-B5B8-459CA8D98D92}"/>
              </a:ext>
            </a:extLst>
          </p:cNvPr>
          <p:cNvSpPr>
            <a:spLocks noGrp="1"/>
          </p:cNvSpPr>
          <p:nvPr>
            <p:ph type="dt" sz="half" idx="10"/>
          </p:nvPr>
        </p:nvSpPr>
        <p:spPr/>
        <p:txBody>
          <a:bodyPr/>
          <a:lstStyle/>
          <a:p>
            <a:fld id="{15417D9E-721A-44BB-8863-9873FE64DA75}" type="datetime1">
              <a:rPr lang="en-US" smtClean="0"/>
              <a:t>3/5/2021</a:t>
            </a:fld>
            <a:endParaRPr lang="en-US"/>
          </a:p>
        </p:txBody>
      </p:sp>
      <p:sp>
        <p:nvSpPr>
          <p:cNvPr id="5" name="Footer Placeholder 4">
            <a:extLst>
              <a:ext uri="{FF2B5EF4-FFF2-40B4-BE49-F238E27FC236}">
                <a16:creationId xmlns:a16="http://schemas.microsoft.com/office/drawing/2014/main" id="{89E68EAA-4377-45FF-9D7C-9E77BC9F27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07FA71-74C3-44B8-A0AC-E18A1E76B43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1085318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71F12-2D88-4F76-AF46-BD5156C127A9}"/>
              </a:ext>
            </a:extLst>
          </p:cNvPr>
          <p:cNvSpPr>
            <a:spLocks noGrp="1"/>
          </p:cNvSpPr>
          <p:nvPr>
            <p:ph type="title"/>
          </p:nvPr>
        </p:nvSpPr>
        <p:spPr>
          <a:xfrm>
            <a:off x="838200" y="365760"/>
            <a:ext cx="1051560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6E1AA46-E3EB-4704-B019-F90F1E6177A5}"/>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5C17480F-A530-4D05-9A22-E573FB4BA62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5B56FDA-C47A-4F4A-A364-BA60A25AB90A}"/>
              </a:ext>
            </a:extLst>
          </p:cNvPr>
          <p:cNvSpPr>
            <a:spLocks noGrp="1"/>
          </p:cNvSpPr>
          <p:nvPr>
            <p:ph type="dt" sz="half" idx="10"/>
          </p:nvPr>
        </p:nvSpPr>
        <p:spPr/>
        <p:txBody>
          <a:bodyPr/>
          <a:lstStyle/>
          <a:p>
            <a:fld id="{5F31DA2F-80B8-49CF-99FB-5ABCA53A607A}" type="datetime1">
              <a:rPr lang="en-US" smtClean="0"/>
              <a:t>3/5/2021</a:t>
            </a:fld>
            <a:endParaRPr lang="en-US"/>
          </a:p>
        </p:txBody>
      </p:sp>
      <p:sp>
        <p:nvSpPr>
          <p:cNvPr id="6" name="Footer Placeholder 5">
            <a:extLst>
              <a:ext uri="{FF2B5EF4-FFF2-40B4-BE49-F238E27FC236}">
                <a16:creationId xmlns:a16="http://schemas.microsoft.com/office/drawing/2014/main" id="{7326D8DD-6D84-44D4-8A1B-57615B3ED8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C8FE31-B577-4017-8AFE-A8BA09596E9C}"/>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8731164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8C9-B8CC-413F-9FFA-626680E4A82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53FE72-9D42-45F5-A37F-B12130388AD5}"/>
              </a:ext>
            </a:extLst>
          </p:cNvPr>
          <p:cNvSpPr>
            <a:spLocks noGrp="1"/>
          </p:cNvSpPr>
          <p:nvPr>
            <p:ph type="body" idx="1"/>
          </p:nvPr>
        </p:nvSpPr>
        <p:spPr>
          <a:xfrm>
            <a:off x="839788" y="1752600"/>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E3A31D-9B5F-4DE3-B18D-F7F77782EB46}"/>
              </a:ext>
            </a:extLst>
          </p:cNvPr>
          <p:cNvSpPr>
            <a:spLocks noGrp="1"/>
          </p:cNvSpPr>
          <p:nvPr>
            <p:ph sz="half" idx="2"/>
          </p:nvPr>
        </p:nvSpPr>
        <p:spPr>
          <a:xfrm>
            <a:off x="839788" y="2666999"/>
            <a:ext cx="5157787" cy="352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F0BE1D2D-822C-466C-A7B9-1A2D97366A41}"/>
              </a:ext>
            </a:extLst>
          </p:cNvPr>
          <p:cNvSpPr>
            <a:spLocks noGrp="1"/>
          </p:cNvSpPr>
          <p:nvPr>
            <p:ph type="body" sz="quarter" idx="3"/>
          </p:nvPr>
        </p:nvSpPr>
        <p:spPr>
          <a:xfrm>
            <a:off x="6172200" y="1752600"/>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6F13B2C-44CA-49C4-BC84-02AF1638F381}"/>
              </a:ext>
            </a:extLst>
          </p:cNvPr>
          <p:cNvSpPr>
            <a:spLocks noGrp="1"/>
          </p:cNvSpPr>
          <p:nvPr>
            <p:ph sz="quarter" idx="4"/>
          </p:nvPr>
        </p:nvSpPr>
        <p:spPr>
          <a:xfrm>
            <a:off x="6172200" y="2666999"/>
            <a:ext cx="5183188" cy="352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793CB55-E9C1-4CE6-9B61-81B71475B960}"/>
              </a:ext>
            </a:extLst>
          </p:cNvPr>
          <p:cNvSpPr>
            <a:spLocks noGrp="1"/>
          </p:cNvSpPr>
          <p:nvPr>
            <p:ph type="dt" sz="half" idx="10"/>
          </p:nvPr>
        </p:nvSpPr>
        <p:spPr/>
        <p:txBody>
          <a:bodyPr/>
          <a:lstStyle/>
          <a:p>
            <a:fld id="{28852172-E6C9-4B6C-929A-A9DE3837BBF1}" type="datetime1">
              <a:rPr lang="en-US" smtClean="0"/>
              <a:t>3/5/2021</a:t>
            </a:fld>
            <a:endParaRPr lang="en-US"/>
          </a:p>
        </p:txBody>
      </p:sp>
      <p:sp>
        <p:nvSpPr>
          <p:cNvPr id="8" name="Footer Placeholder 7">
            <a:extLst>
              <a:ext uri="{FF2B5EF4-FFF2-40B4-BE49-F238E27FC236}">
                <a16:creationId xmlns:a16="http://schemas.microsoft.com/office/drawing/2014/main" id="{0DF22318-747B-4EC9-862C-D9FD488CCCE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CFBDDDF-16BD-438D-937D-0E3E30E74E86}"/>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6937453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92D5F-0BD4-4517-9233-E08AF405B6DE}"/>
              </a:ext>
            </a:extLst>
          </p:cNvPr>
          <p:cNvSpPr>
            <a:spLocks noGrp="1"/>
          </p:cNvSpPr>
          <p:nvPr>
            <p:ph type="title"/>
          </p:nvPr>
        </p:nvSpPr>
        <p:spPr>
          <a:xfrm>
            <a:off x="838200" y="365760"/>
            <a:ext cx="10515600" cy="1325563"/>
          </a:xfrm>
        </p:spPr>
        <p:txBody>
          <a:bodyPr/>
          <a:lstStyle/>
          <a:p>
            <a:r>
              <a:rPr lang="en-US"/>
              <a:t>Click to edit Master title style</a:t>
            </a:r>
          </a:p>
        </p:txBody>
      </p:sp>
      <p:sp>
        <p:nvSpPr>
          <p:cNvPr id="3" name="Date Placeholder 2">
            <a:extLst>
              <a:ext uri="{FF2B5EF4-FFF2-40B4-BE49-F238E27FC236}">
                <a16:creationId xmlns:a16="http://schemas.microsoft.com/office/drawing/2014/main" id="{B83523B8-51E3-48B8-BFD8-CE950619804E}"/>
              </a:ext>
            </a:extLst>
          </p:cNvPr>
          <p:cNvSpPr>
            <a:spLocks noGrp="1"/>
          </p:cNvSpPr>
          <p:nvPr>
            <p:ph type="dt" sz="half" idx="10"/>
          </p:nvPr>
        </p:nvSpPr>
        <p:spPr/>
        <p:txBody>
          <a:bodyPr/>
          <a:lstStyle/>
          <a:p>
            <a:fld id="{3AB41CFF-90C9-47B3-9DA1-F2BF8D839F7E}" type="datetime1">
              <a:rPr lang="en-US" smtClean="0"/>
              <a:t>3/5/2021</a:t>
            </a:fld>
            <a:endParaRPr lang="en-US"/>
          </a:p>
        </p:txBody>
      </p:sp>
      <p:sp>
        <p:nvSpPr>
          <p:cNvPr id="4" name="Footer Placeholder 3">
            <a:extLst>
              <a:ext uri="{FF2B5EF4-FFF2-40B4-BE49-F238E27FC236}">
                <a16:creationId xmlns:a16="http://schemas.microsoft.com/office/drawing/2014/main" id="{7D739B90-5D50-4424-B51D-53C39162186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6F9286-3A00-4D3C-A3F0-50AC9045C4E1}"/>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5391632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933BE2-665A-42DA-A3B7-835F81A3F46B}"/>
              </a:ext>
            </a:extLst>
          </p:cNvPr>
          <p:cNvSpPr>
            <a:spLocks noGrp="1"/>
          </p:cNvSpPr>
          <p:nvPr>
            <p:ph type="dt" sz="half" idx="10"/>
          </p:nvPr>
        </p:nvSpPr>
        <p:spPr/>
        <p:txBody>
          <a:bodyPr/>
          <a:lstStyle/>
          <a:p>
            <a:fld id="{F06048FA-06AB-4884-A69B-986B96E68A24}" type="datetime1">
              <a:rPr lang="en-US" smtClean="0"/>
              <a:t>3/5/2021</a:t>
            </a:fld>
            <a:endParaRPr lang="en-US"/>
          </a:p>
        </p:txBody>
      </p:sp>
      <p:sp>
        <p:nvSpPr>
          <p:cNvPr id="3" name="Footer Placeholder 2">
            <a:extLst>
              <a:ext uri="{FF2B5EF4-FFF2-40B4-BE49-F238E27FC236}">
                <a16:creationId xmlns:a16="http://schemas.microsoft.com/office/drawing/2014/main" id="{634DBCBD-AD42-432D-ABA9-20D616AF3E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140251-3596-4673-B24B-59A6F9ED8FB3}"/>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1703091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A81A1-6D8E-4DD6-8E49-DABDE6D107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693F18F-F78D-4A31-A6BC-6552105BCF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582C2F4-BDF4-4A4F-AA3D-52692932C2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13850F-5C87-4F08-9658-EAF049B60EB0}"/>
              </a:ext>
            </a:extLst>
          </p:cNvPr>
          <p:cNvSpPr>
            <a:spLocks noGrp="1"/>
          </p:cNvSpPr>
          <p:nvPr>
            <p:ph type="dt" sz="half" idx="10"/>
          </p:nvPr>
        </p:nvSpPr>
        <p:spPr/>
        <p:txBody>
          <a:bodyPr/>
          <a:lstStyle/>
          <a:p>
            <a:fld id="{50DB7ABA-0172-4F9C-889D-567164F66BCD}" type="datetime1">
              <a:rPr lang="en-US" smtClean="0"/>
              <a:t>3/5/2021</a:t>
            </a:fld>
            <a:endParaRPr lang="en-US"/>
          </a:p>
        </p:txBody>
      </p:sp>
      <p:sp>
        <p:nvSpPr>
          <p:cNvPr id="6" name="Footer Placeholder 5">
            <a:extLst>
              <a:ext uri="{FF2B5EF4-FFF2-40B4-BE49-F238E27FC236}">
                <a16:creationId xmlns:a16="http://schemas.microsoft.com/office/drawing/2014/main" id="{210BCE9A-A746-4439-B5D3-966FBC8E5FC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41D3B51-AA2E-4AA1-8062-A0D476D80CCB}"/>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022666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02CF7-F453-4B3E-9510-D747979878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3E2A1B9-8A2A-4B49-8B79-76D3EEB36B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D9FEA03-0EC4-4085-AE63-4AA492D61A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605AD5B-0DEA-4C6F-94D2-FAA99F2E5DA9}"/>
              </a:ext>
            </a:extLst>
          </p:cNvPr>
          <p:cNvSpPr>
            <a:spLocks noGrp="1"/>
          </p:cNvSpPr>
          <p:nvPr>
            <p:ph type="dt" sz="half" idx="10"/>
          </p:nvPr>
        </p:nvSpPr>
        <p:spPr/>
        <p:txBody>
          <a:bodyPr/>
          <a:lstStyle/>
          <a:p>
            <a:fld id="{78AC6A5B-8AE7-4A41-B5A7-9ADC6686DC18}" type="datetime1">
              <a:rPr lang="en-US" smtClean="0"/>
              <a:t>3/5/2021</a:t>
            </a:fld>
            <a:endParaRPr lang="en-US"/>
          </a:p>
        </p:txBody>
      </p:sp>
      <p:sp>
        <p:nvSpPr>
          <p:cNvPr id="6" name="Footer Placeholder 5">
            <a:extLst>
              <a:ext uri="{FF2B5EF4-FFF2-40B4-BE49-F238E27FC236}">
                <a16:creationId xmlns:a16="http://schemas.microsoft.com/office/drawing/2014/main" id="{F0DC6744-7CBA-4A1D-8F87-10699F9812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AD9048-35FF-4BE9-8157-BE4BAA1C7251}"/>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6182928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ABDD2-E186-4F25-8FDE-D1E875E9C3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318CC5B-A7E0-48B1-8329-6533AC76E7B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905B1B-77FE-4BFC-BF87-87DA989F0082}"/>
              </a:ext>
            </a:extLst>
          </p:cNvPr>
          <p:cNvSpPr>
            <a:spLocks noGrp="1"/>
          </p:cNvSpPr>
          <p:nvPr>
            <p:ph type="dt" sz="half" idx="10"/>
          </p:nvPr>
        </p:nvSpPr>
        <p:spPr/>
        <p:txBody>
          <a:bodyPr/>
          <a:lstStyle/>
          <a:p>
            <a:fld id="{4C559632-1575-4E14-B53B-3DC3D5ED3947}" type="datetime1">
              <a:rPr lang="en-US" smtClean="0"/>
              <a:t>3/5/2021</a:t>
            </a:fld>
            <a:endParaRPr lang="en-US"/>
          </a:p>
        </p:txBody>
      </p:sp>
      <p:sp>
        <p:nvSpPr>
          <p:cNvPr id="5" name="Footer Placeholder 4">
            <a:extLst>
              <a:ext uri="{FF2B5EF4-FFF2-40B4-BE49-F238E27FC236}">
                <a16:creationId xmlns:a16="http://schemas.microsoft.com/office/drawing/2014/main" id="{3118531E-1B90-4631-BD37-4BB1DBFABF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8A55E8-88DC-4280-8E04-FF50FF8EDB5A}"/>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5841467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60633D-90E4-4F5A-9EBF-DDEC2B0B471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DDD3065-FA3D-42C8-BFDA-967C87F4F28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DC126F-38E2-4425-861F-98ED432284BA}"/>
              </a:ext>
            </a:extLst>
          </p:cNvPr>
          <p:cNvSpPr>
            <a:spLocks noGrp="1"/>
          </p:cNvSpPr>
          <p:nvPr>
            <p:ph type="dt" sz="half" idx="10"/>
          </p:nvPr>
        </p:nvSpPr>
        <p:spPr/>
        <p:txBody>
          <a:bodyPr/>
          <a:lstStyle/>
          <a:p>
            <a:fld id="{CC4A6868-2568-4CC9-B302-F37117B01A6E}" type="datetime1">
              <a:rPr lang="en-US" smtClean="0"/>
              <a:t>3/5/2021</a:t>
            </a:fld>
            <a:endParaRPr lang="en-US"/>
          </a:p>
        </p:txBody>
      </p:sp>
      <p:sp>
        <p:nvSpPr>
          <p:cNvPr id="5" name="Footer Placeholder 4">
            <a:extLst>
              <a:ext uri="{FF2B5EF4-FFF2-40B4-BE49-F238E27FC236}">
                <a16:creationId xmlns:a16="http://schemas.microsoft.com/office/drawing/2014/main" id="{CA9645D8-F22A-4354-A8B3-96E8A2D232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9E2295-A616-4D57-8800-7B7E213A8CC8}"/>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233018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p:nvPr/>
        </p:nvSpPr>
        <p:spPr>
          <a:xfrm>
            <a:off x="0" y="1"/>
            <a:ext cx="12192000" cy="685800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40" name="Picture 39">
            <a:extLst>
              <a:ext uri="{FF2B5EF4-FFF2-40B4-BE49-F238E27FC236}">
                <a16:creationId xmlns:a16="http://schemas.microsoft.com/office/drawing/2014/main" id="{1CB7E8AE-A3AC-4BB7-A5C6-F00EC697B265}"/>
              </a:ext>
            </a:extLst>
          </p:cNvPr>
          <p:cNvPicPr>
            <a:picLocks noChangeAspect="1"/>
          </p:cNvPicPr>
          <p:nvPr/>
        </p:nvPicPr>
        <p:blipFill>
          <a:blip r:embed="rId13">
            <a:alphaModFix amt="35000"/>
            <a:extLst>
              <a:ext uri="{28A0092B-C50C-407E-A947-70E740481C1C}">
                <a14:useLocalDpi xmlns:a14="http://schemas.microsoft.com/office/drawing/2010/main" val="0"/>
              </a:ext>
            </a:extLst>
          </a:blip>
          <a:stretch>
            <a:fillRect/>
          </a:stretch>
        </p:blipFill>
        <p:spPr>
          <a:xfrm>
            <a:off x="0" y="1"/>
            <a:ext cx="12192000" cy="1392401"/>
          </a:xfrm>
          <a:prstGeom prst="rect">
            <a:avLst/>
          </a:prstGeom>
        </p:spPr>
      </p:pic>
      <p:sp>
        <p:nvSpPr>
          <p:cNvPr id="2" name="Title Placeholder 1">
            <a:extLst>
              <a:ext uri="{FF2B5EF4-FFF2-40B4-BE49-F238E27FC236}">
                <a16:creationId xmlns:a16="http://schemas.microsoft.com/office/drawing/2014/main" id="{E9984D45-0ED3-4D03-8E44-5E355C9134F1}"/>
              </a:ext>
            </a:extLst>
          </p:cNvPr>
          <p:cNvSpPr>
            <a:spLocks noGrp="1"/>
          </p:cNvSpPr>
          <p:nvPr>
            <p:ph type="title"/>
          </p:nvPr>
        </p:nvSpPr>
        <p:spPr>
          <a:xfrm>
            <a:off x="838200" y="425450"/>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F687D6E-D1E9-489C-9AA9-3575C39BAA0B}"/>
              </a:ext>
            </a:extLst>
          </p:cNvPr>
          <p:cNvSpPr>
            <a:spLocks noGrp="1"/>
          </p:cNvSpPr>
          <p:nvPr>
            <p:ph type="body" idx="1"/>
          </p:nvPr>
        </p:nvSpPr>
        <p:spPr>
          <a:xfrm>
            <a:off x="838200" y="1949450"/>
            <a:ext cx="10515600" cy="4195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6364E9C-08EE-4B1B-B3FC-D6D997F4EA38}"/>
              </a:ext>
            </a:extLst>
          </p:cNvPr>
          <p:cNvSpPr>
            <a:spLocks noGrp="1"/>
          </p:cNvSpPr>
          <p:nvPr>
            <p:ph type="dt" sz="half" idx="2"/>
          </p:nvPr>
        </p:nvSpPr>
        <p:spPr>
          <a:xfrm>
            <a:off x="838200" y="6324600"/>
            <a:ext cx="2743200" cy="365125"/>
          </a:xfrm>
          <a:prstGeom prst="rect">
            <a:avLst/>
          </a:prstGeom>
        </p:spPr>
        <p:txBody>
          <a:bodyPr vert="horz" lIns="91440" tIns="45720" rIns="91440" bIns="45720" rtlCol="0" anchor="ctr"/>
          <a:lstStyle>
            <a:lvl1pPr algn="l">
              <a:defRPr sz="900">
                <a:solidFill>
                  <a:schemeClr val="bg1">
                    <a:alpha val="60000"/>
                  </a:schemeClr>
                </a:solidFill>
                <a:latin typeface="+mn-lt"/>
              </a:defRPr>
            </a:lvl1pPr>
          </a:lstStyle>
          <a:p>
            <a:fld id="{57E0CF6C-748E-4B7A-BC8B-3011EF78ED13}" type="datetime1">
              <a:rPr lang="en-US" smtClean="0"/>
              <a:pPr/>
              <a:t>3/5/2021</a:t>
            </a:fld>
            <a:endParaRPr lang="en-US" dirty="0"/>
          </a:p>
        </p:txBody>
      </p:sp>
      <p:sp>
        <p:nvSpPr>
          <p:cNvPr id="5" name="Footer Placeholder 4">
            <a:extLst>
              <a:ext uri="{FF2B5EF4-FFF2-40B4-BE49-F238E27FC236}">
                <a16:creationId xmlns:a16="http://schemas.microsoft.com/office/drawing/2014/main" id="{BAB0A1F1-38FE-4C27-81E6-A43A54793FC3}"/>
              </a:ext>
            </a:extLst>
          </p:cNvPr>
          <p:cNvSpPr>
            <a:spLocks noGrp="1"/>
          </p:cNvSpPr>
          <p:nvPr>
            <p:ph type="ftr" sz="quarter" idx="3"/>
          </p:nvPr>
        </p:nvSpPr>
        <p:spPr>
          <a:xfrm>
            <a:off x="4038600" y="6324600"/>
            <a:ext cx="4114800" cy="365125"/>
          </a:xfrm>
          <a:prstGeom prst="rect">
            <a:avLst/>
          </a:prstGeom>
        </p:spPr>
        <p:txBody>
          <a:bodyPr vert="horz" lIns="91440" tIns="45720" rIns="91440" bIns="45720" rtlCol="0" anchor="ctr"/>
          <a:lstStyle>
            <a:lvl1pPr algn="ctr">
              <a:defRPr sz="900">
                <a:solidFill>
                  <a:schemeClr val="bg1">
                    <a:alpha val="60000"/>
                  </a:schemeClr>
                </a:solidFill>
                <a:latin typeface="+mn-lt"/>
              </a:defRPr>
            </a:lvl1pPr>
          </a:lstStyle>
          <a:p>
            <a:endParaRPr lang="en-US" dirty="0"/>
          </a:p>
        </p:txBody>
      </p:sp>
      <p:sp>
        <p:nvSpPr>
          <p:cNvPr id="6" name="Slide Number Placeholder 5">
            <a:extLst>
              <a:ext uri="{FF2B5EF4-FFF2-40B4-BE49-F238E27FC236}">
                <a16:creationId xmlns:a16="http://schemas.microsoft.com/office/drawing/2014/main" id="{5E26B39A-FFD8-42EF-ADC7-7DB3B302F8B2}"/>
              </a:ext>
            </a:extLst>
          </p:cNvPr>
          <p:cNvSpPr>
            <a:spLocks noGrp="1"/>
          </p:cNvSpPr>
          <p:nvPr>
            <p:ph type="sldNum" sz="quarter" idx="4"/>
          </p:nvPr>
        </p:nvSpPr>
        <p:spPr>
          <a:xfrm>
            <a:off x="8610600" y="6324600"/>
            <a:ext cx="2743200" cy="365125"/>
          </a:xfrm>
          <a:prstGeom prst="rect">
            <a:avLst/>
          </a:prstGeom>
        </p:spPr>
        <p:txBody>
          <a:bodyPr vert="horz" lIns="91440" tIns="45720" rIns="91440" bIns="45720" rtlCol="0" anchor="ctr"/>
          <a:lstStyle>
            <a:lvl1pPr algn="r">
              <a:defRPr sz="900">
                <a:solidFill>
                  <a:schemeClr val="bg1">
                    <a:alpha val="60000"/>
                  </a:schemeClr>
                </a:solidFill>
                <a:latin typeface="+mn-lt"/>
              </a:defRPr>
            </a:lvl1pPr>
          </a:lstStyle>
          <a:p>
            <a:fld id="{73B850FF-6169-4056-8077-06FFA93A5366}" type="slidenum">
              <a:rPr lang="en-US" smtClean="0"/>
              <a:pPr/>
              <a:t>‹#›</a:t>
            </a:fld>
            <a:endParaRPr lang="en-US" dirty="0"/>
          </a:p>
        </p:txBody>
      </p:sp>
    </p:spTree>
    <p:extLst>
      <p:ext uri="{BB962C8B-B14F-4D97-AF65-F5344CB8AC3E}">
        <p14:creationId xmlns:p14="http://schemas.microsoft.com/office/powerpoint/2010/main" val="1095362894"/>
      </p:ext>
    </p:extLst>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73" r:id="rId6"/>
    <p:sldLayoutId id="2147483766" r:id="rId7"/>
    <p:sldLayoutId id="2147483767" r:id="rId8"/>
    <p:sldLayoutId id="2147483765" r:id="rId9"/>
    <p:sldLayoutId id="2147483774" r:id="rId10"/>
    <p:sldLayoutId id="2147483775" r:id="rId11"/>
  </p:sldLayoutIdLst>
  <p:hf sldNum="0" hdr="0" ftr="0" dt="0"/>
  <p:txStyles>
    <p:titleStyle>
      <a:lvl1pPr algn="l" defTabSz="914400" rtl="0" eaLnBrk="1" latinLnBrk="0" hangingPunct="1">
        <a:lnSpc>
          <a:spcPct val="10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accent1"/>
        </a:buClr>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110000"/>
        </a:lnSpc>
        <a:spcBef>
          <a:spcPts val="500"/>
        </a:spcBef>
        <a:buClr>
          <a:schemeClr val="accent1"/>
        </a:buClr>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110000"/>
        </a:lnSpc>
        <a:spcBef>
          <a:spcPts val="500"/>
        </a:spcBef>
        <a:buClr>
          <a:schemeClr val="accent1"/>
        </a:buClr>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110000"/>
        </a:lnSpc>
        <a:spcBef>
          <a:spcPts val="500"/>
        </a:spcBef>
        <a:buClr>
          <a:schemeClr val="accent1"/>
        </a:buClr>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110000"/>
        </a:lnSpc>
        <a:spcBef>
          <a:spcPts val="500"/>
        </a:spcBef>
        <a:buClr>
          <a:schemeClr val="accent1"/>
        </a:buClr>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8.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DE61FBD7-E37C-4B38-BE44-A6D4978D7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41" name="Rectangle 40">
            <a:extLst>
              <a:ext uri="{FF2B5EF4-FFF2-40B4-BE49-F238E27FC236}">
                <a16:creationId xmlns:a16="http://schemas.microsoft.com/office/drawing/2014/main" id="{34F8020C-60BB-4357-8207-13221A99AE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43" name="Rectangle 42">
            <a:extLst>
              <a:ext uri="{FF2B5EF4-FFF2-40B4-BE49-F238E27FC236}">
                <a16:creationId xmlns:a16="http://schemas.microsoft.com/office/drawing/2014/main" id="{392BFCFE-FD78-4EDF-BEFE-CC444DC5F3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0" y="0"/>
            <a:ext cx="12203000" cy="685800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45" name="Rectangle 44">
            <a:extLst>
              <a:ext uri="{FF2B5EF4-FFF2-40B4-BE49-F238E27FC236}">
                <a16:creationId xmlns:a16="http://schemas.microsoft.com/office/drawing/2014/main" id="{2A9F5D68-3D95-43BF-ACDE-75B3AF83A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4" y="0"/>
            <a:ext cx="12188952" cy="6858000"/>
          </a:xfrm>
          <a:prstGeom prst="rect">
            <a:avLst/>
          </a:prstGeom>
          <a:blipFill dpi="0" rotWithShape="1">
            <a:blip r:embed="rId2">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a:extLst>
              <a:ext uri="{FF2B5EF4-FFF2-40B4-BE49-F238E27FC236}">
                <a16:creationId xmlns:a16="http://schemas.microsoft.com/office/drawing/2014/main" id="{33AC5ED2-7560-4690-BDE5-563A974562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3457" y="739600"/>
            <a:ext cx="10768226" cy="53909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A830A4-9D3A-D042-B997-A9FF0B6C20D2}"/>
              </a:ext>
            </a:extLst>
          </p:cNvPr>
          <p:cNvSpPr>
            <a:spLocks noGrp="1"/>
          </p:cNvSpPr>
          <p:nvPr>
            <p:ph type="ctrTitle"/>
          </p:nvPr>
        </p:nvSpPr>
        <p:spPr>
          <a:xfrm>
            <a:off x="5943600" y="1066800"/>
            <a:ext cx="5062727" cy="2833528"/>
          </a:xfrm>
        </p:spPr>
        <p:txBody>
          <a:bodyPr anchor="b">
            <a:normAutofit/>
          </a:bodyPr>
          <a:lstStyle/>
          <a:p>
            <a:pPr algn="l"/>
            <a:r>
              <a:rPr lang="en-US">
                <a:solidFill>
                  <a:schemeClr val="tx2"/>
                </a:solidFill>
              </a:rPr>
              <a:t>The golden key</a:t>
            </a:r>
          </a:p>
        </p:txBody>
      </p:sp>
      <p:sp>
        <p:nvSpPr>
          <p:cNvPr id="3" name="Subtitle 2">
            <a:extLst>
              <a:ext uri="{FF2B5EF4-FFF2-40B4-BE49-F238E27FC236}">
                <a16:creationId xmlns:a16="http://schemas.microsoft.com/office/drawing/2014/main" id="{8A92D4F8-177A-9B4E-9D1C-171C2E43C61E}"/>
              </a:ext>
            </a:extLst>
          </p:cNvPr>
          <p:cNvSpPr>
            <a:spLocks noGrp="1"/>
          </p:cNvSpPr>
          <p:nvPr>
            <p:ph type="subTitle" idx="1"/>
          </p:nvPr>
        </p:nvSpPr>
        <p:spPr>
          <a:xfrm>
            <a:off x="5943600" y="4074784"/>
            <a:ext cx="5062726" cy="1640216"/>
          </a:xfrm>
        </p:spPr>
        <p:txBody>
          <a:bodyPr anchor="t">
            <a:normAutofit/>
          </a:bodyPr>
          <a:lstStyle/>
          <a:p>
            <a:pPr algn="l"/>
            <a:r>
              <a:rPr lang="en-US" sz="2200" dirty="0">
                <a:solidFill>
                  <a:schemeClr val="tx2"/>
                </a:solidFill>
              </a:rPr>
              <a:t>Emily</a:t>
            </a:r>
          </a:p>
        </p:txBody>
      </p:sp>
      <p:pic>
        <p:nvPicPr>
          <p:cNvPr id="4" name="Picture 3" descr="Bird in a flowering bush with a green background">
            <a:extLst>
              <a:ext uri="{FF2B5EF4-FFF2-40B4-BE49-F238E27FC236}">
                <a16:creationId xmlns:a16="http://schemas.microsoft.com/office/drawing/2014/main" id="{F8CA382E-8F86-412A-9312-C313FA4812D9}"/>
              </a:ext>
            </a:extLst>
          </p:cNvPr>
          <p:cNvPicPr>
            <a:picLocks noChangeAspect="1"/>
          </p:cNvPicPr>
          <p:nvPr/>
        </p:nvPicPr>
        <p:blipFill rotWithShape="1">
          <a:blip r:embed="rId3"/>
          <a:srcRect l="3974" r="33654" b="2"/>
          <a:stretch/>
        </p:blipFill>
        <p:spPr>
          <a:xfrm>
            <a:off x="838200" y="838200"/>
            <a:ext cx="4617008" cy="5181600"/>
          </a:xfrm>
          <a:prstGeom prst="rect">
            <a:avLst/>
          </a:prstGeom>
        </p:spPr>
      </p:pic>
    </p:spTree>
    <p:extLst>
      <p:ext uri="{BB962C8B-B14F-4D97-AF65-F5344CB8AC3E}">
        <p14:creationId xmlns:p14="http://schemas.microsoft.com/office/powerpoint/2010/main" val="1252368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73" name="Picture 72">
            <a:extLst>
              <a:ext uri="{FF2B5EF4-FFF2-40B4-BE49-F238E27FC236}">
                <a16:creationId xmlns:a16="http://schemas.microsoft.com/office/drawing/2014/main" id="{1CB7E8AE-A3AC-4BB7-A5C6-F00EC697B2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5000"/>
            <a:extLst>
              <a:ext uri="{28A0092B-C50C-407E-A947-70E740481C1C}">
                <a14:useLocalDpi xmlns:a14="http://schemas.microsoft.com/office/drawing/2010/main" val="0"/>
              </a:ext>
            </a:extLst>
          </a:blip>
          <a:stretch>
            <a:fillRect/>
          </a:stretch>
        </p:blipFill>
        <p:spPr>
          <a:xfrm>
            <a:off x="0" y="1"/>
            <a:ext cx="12192000" cy="1392401"/>
          </a:xfrm>
          <a:prstGeom prst="rect">
            <a:avLst/>
          </a:prstGeom>
        </p:spPr>
      </p:pic>
      <p:sp useBgFill="1">
        <p:nvSpPr>
          <p:cNvPr id="75" name="Rectangle 74">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77" name="Rectangle 76">
            <a:extLst>
              <a:ext uri="{FF2B5EF4-FFF2-40B4-BE49-F238E27FC236}">
                <a16:creationId xmlns:a16="http://schemas.microsoft.com/office/drawing/2014/main" id="{FBC8BBE5-981E-4B0B-9654-32B5668BF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 name="Title 1">
            <a:extLst>
              <a:ext uri="{FF2B5EF4-FFF2-40B4-BE49-F238E27FC236}">
                <a16:creationId xmlns:a16="http://schemas.microsoft.com/office/drawing/2014/main" id="{9D58B472-F58A-A044-B8A2-FAC3E32AEF03}"/>
              </a:ext>
            </a:extLst>
          </p:cNvPr>
          <p:cNvSpPr>
            <a:spLocks noGrp="1"/>
          </p:cNvSpPr>
          <p:nvPr>
            <p:ph type="title"/>
          </p:nvPr>
        </p:nvSpPr>
        <p:spPr>
          <a:xfrm>
            <a:off x="838200" y="586992"/>
            <a:ext cx="4953000" cy="1664573"/>
          </a:xfrm>
        </p:spPr>
        <p:txBody>
          <a:bodyPr vert="horz" lIns="91440" tIns="45720" rIns="91440" bIns="45720" rtlCol="0" anchor="ctr">
            <a:normAutofit/>
          </a:bodyPr>
          <a:lstStyle/>
          <a:p>
            <a:r>
              <a:rPr lang="en-US" sz="4400" dirty="0">
                <a:solidFill>
                  <a:schemeClr val="tx1">
                    <a:lumMod val="95000"/>
                    <a:lumOff val="5000"/>
                  </a:schemeClr>
                </a:solidFill>
              </a:rPr>
              <a:t>The golden key</a:t>
            </a:r>
          </a:p>
        </p:txBody>
      </p:sp>
      <p:sp>
        <p:nvSpPr>
          <p:cNvPr id="4" name="Text Placeholder 3">
            <a:extLst>
              <a:ext uri="{FF2B5EF4-FFF2-40B4-BE49-F238E27FC236}">
                <a16:creationId xmlns:a16="http://schemas.microsoft.com/office/drawing/2014/main" id="{A91E43C5-C07A-6044-9031-6CC6D4CFAE05}"/>
              </a:ext>
            </a:extLst>
          </p:cNvPr>
          <p:cNvSpPr>
            <a:spLocks noGrp="1"/>
          </p:cNvSpPr>
          <p:nvPr>
            <p:ph type="body" sz="half" idx="2"/>
          </p:nvPr>
        </p:nvSpPr>
        <p:spPr>
          <a:xfrm>
            <a:off x="838200" y="2411653"/>
            <a:ext cx="4952681" cy="3728613"/>
          </a:xfrm>
        </p:spPr>
        <p:txBody>
          <a:bodyPr vert="horz" lIns="91440" tIns="45720" rIns="91440" bIns="45720" rtlCol="0">
            <a:normAutofit/>
          </a:bodyPr>
          <a:lstStyle/>
          <a:p>
            <a:pPr>
              <a:lnSpc>
                <a:spcPct val="100000"/>
              </a:lnSpc>
            </a:pPr>
            <a:r>
              <a:rPr lang="en-US" sz="1500" dirty="0">
                <a:solidFill>
                  <a:schemeClr val="tx1">
                    <a:lumMod val="95000"/>
                    <a:lumOff val="5000"/>
                  </a:schemeClr>
                </a:solidFill>
              </a:rPr>
              <a:t>She had been chasing it all day. Now, the crow had it.</a:t>
            </a:r>
          </a:p>
          <a:p>
            <a:pPr>
              <a:lnSpc>
                <a:spcPct val="100000"/>
              </a:lnSpc>
            </a:pPr>
            <a:r>
              <a:rPr lang="en-US" sz="1500" dirty="0">
                <a:solidFill>
                  <a:schemeClr val="tx1">
                    <a:lumMod val="95000"/>
                    <a:lumOff val="5000"/>
                  </a:schemeClr>
                </a:solidFill>
              </a:rPr>
              <a:t>Time was ticking. Time was running out. She tiptoed towards the creature, seeing the precious key it held precariously in its sharp, cruel beak. It let out an irritating, throaty cackle, its soot-black wings ruffling gently as it maneuvered itself on top of the clock; it was ready to take flight.</a:t>
            </a:r>
          </a:p>
          <a:p>
            <a:pPr>
              <a:lnSpc>
                <a:spcPct val="100000"/>
              </a:lnSpc>
            </a:pPr>
            <a:r>
              <a:rPr lang="en-US" sz="1500" dirty="0">
                <a:solidFill>
                  <a:schemeClr val="tx1">
                    <a:lumMod val="95000"/>
                    <a:lumOff val="5000"/>
                  </a:schemeClr>
                </a:solidFill>
              </a:rPr>
              <a:t>Knowing she might only have a few seconds before her opportunity disappeared, she took another cautious step forward. Time seemed to slow, her body tingled in excitement and her heart thudded in her chest. It was now or never…</a:t>
            </a:r>
          </a:p>
          <a:p>
            <a:pPr indent="-228600">
              <a:lnSpc>
                <a:spcPct val="100000"/>
              </a:lnSpc>
              <a:buFont typeface="Arial" panose="020B0604020202020204" pitchFamily="34" charset="0"/>
              <a:buChar char="•"/>
            </a:pPr>
            <a:endParaRPr lang="en-US" sz="1500" dirty="0">
              <a:solidFill>
                <a:schemeClr val="tx2"/>
              </a:solidFill>
            </a:endParaRPr>
          </a:p>
        </p:txBody>
      </p:sp>
      <p:sp>
        <p:nvSpPr>
          <p:cNvPr id="79" name="Rectangle 78">
            <a:extLst>
              <a:ext uri="{FF2B5EF4-FFF2-40B4-BE49-F238E27FC236}">
                <a16:creationId xmlns:a16="http://schemas.microsoft.com/office/drawing/2014/main" id="{592DB257-3E16-4A3C-9E28-468282812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45352" y="0"/>
            <a:ext cx="5946647" cy="685800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81" name="Rectangle 80">
            <a:extLst>
              <a:ext uri="{FF2B5EF4-FFF2-40B4-BE49-F238E27FC236}">
                <a16:creationId xmlns:a16="http://schemas.microsoft.com/office/drawing/2014/main" id="{487685E6-1160-459B-8C70-301404C06C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245352" y="0"/>
            <a:ext cx="5943600" cy="6858000"/>
          </a:xfrm>
          <a:prstGeom prst="rect">
            <a:avLst/>
          </a:prstGeom>
          <a:blipFill dpi="0" rotWithShape="1">
            <a:blip r:embed="rId3">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resource image">
            <a:extLst>
              <a:ext uri="{FF2B5EF4-FFF2-40B4-BE49-F238E27FC236}">
                <a16:creationId xmlns:a16="http://schemas.microsoft.com/office/drawing/2014/main" id="{F8A31767-8EB5-2345-801F-179E3BC43824}"/>
              </a:ext>
            </a:extLst>
          </p:cNvPr>
          <p:cNvPicPr>
            <a:picLocks noGrp="1" noChangeAspect="1" noChangeArrowheads="1"/>
          </p:cNvPicPr>
          <p:nvPr>
            <p:ph idx="1"/>
          </p:nvPr>
        </p:nvPicPr>
        <p:blipFill rotWithShape="1">
          <a:blip r:embed="rId4">
            <a:extLst>
              <a:ext uri="{28A0092B-C50C-407E-A947-70E740481C1C}">
                <a14:useLocalDpi xmlns:a14="http://schemas.microsoft.com/office/drawing/2010/main" val="0"/>
              </a:ext>
            </a:extLst>
          </a:blip>
          <a:srcRect l="6817" r="10542" b="-1"/>
          <a:stretch/>
        </p:blipFill>
        <p:spPr bwMode="auto">
          <a:xfrm>
            <a:off x="6858001" y="567942"/>
            <a:ext cx="4724400" cy="57168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9060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F60EF-1024-044D-8C09-83F15FD45B7C}"/>
              </a:ext>
            </a:extLst>
          </p:cNvPr>
          <p:cNvSpPr>
            <a:spLocks noGrp="1"/>
          </p:cNvSpPr>
          <p:nvPr>
            <p:ph type="title"/>
          </p:nvPr>
        </p:nvSpPr>
        <p:spPr/>
        <p:txBody>
          <a:bodyPr>
            <a:normAutofit/>
          </a:bodyPr>
          <a:lstStyle/>
          <a:p>
            <a:pPr algn="ctr"/>
            <a:r>
              <a:rPr lang="en-US" dirty="0"/>
              <a:t>The ending of the golden key</a:t>
            </a:r>
            <a:br>
              <a:rPr lang="en-US" dirty="0"/>
            </a:br>
            <a:r>
              <a:rPr lang="en-US" sz="1400" dirty="0"/>
              <a:t>my version </a:t>
            </a:r>
          </a:p>
        </p:txBody>
      </p:sp>
      <p:sp>
        <p:nvSpPr>
          <p:cNvPr id="3" name="Content Placeholder 2">
            <a:extLst>
              <a:ext uri="{FF2B5EF4-FFF2-40B4-BE49-F238E27FC236}">
                <a16:creationId xmlns:a16="http://schemas.microsoft.com/office/drawing/2014/main" id="{14767F35-0D4F-AB4A-844F-DB183DC12B88}"/>
              </a:ext>
            </a:extLst>
          </p:cNvPr>
          <p:cNvSpPr>
            <a:spLocks noGrp="1"/>
          </p:cNvSpPr>
          <p:nvPr>
            <p:ph idx="1"/>
          </p:nvPr>
        </p:nvSpPr>
        <p:spPr/>
        <p:txBody>
          <a:bodyPr>
            <a:normAutofit lnSpcReduction="10000"/>
          </a:bodyPr>
          <a:lstStyle/>
          <a:p>
            <a:pPr marL="0" indent="0">
              <a:buNone/>
            </a:pPr>
            <a:r>
              <a:rPr lang="en-US" dirty="0"/>
              <a:t>Suddenly the crow took off but then the key fell from its beak and landed in the leaves.  The crow swoops down but then time stood still.  Everything around the girl stopped and she was able to pick up the key.  The reason she was so desperate for the key was because she was stuck in a fairy tale book and needed the key to get back to the beginning of the story so she could go home.  Were time had stood still it gave her the chance to run all the way back to the beginning of the book where she could use the key to get out.</a:t>
            </a:r>
          </a:p>
        </p:txBody>
      </p:sp>
    </p:spTree>
    <p:extLst>
      <p:ext uri="{BB962C8B-B14F-4D97-AF65-F5344CB8AC3E}">
        <p14:creationId xmlns:p14="http://schemas.microsoft.com/office/powerpoint/2010/main" val="2310425693"/>
      </p:ext>
    </p:extLst>
  </p:cSld>
  <p:clrMapOvr>
    <a:masterClrMapping/>
  </p:clrMapOvr>
</p:sld>
</file>

<file path=ppt/theme/theme1.xml><?xml version="1.0" encoding="utf-8"?>
<a:theme xmlns:a="http://schemas.openxmlformats.org/drawingml/2006/main" name="BlockprintVTI">
  <a:themeElements>
    <a:clrScheme name="Custom 69">
      <a:dk1>
        <a:sysClr val="windowText" lastClr="000000"/>
      </a:dk1>
      <a:lt1>
        <a:sysClr val="window" lastClr="FFFFFF"/>
      </a:lt1>
      <a:dk2>
        <a:srgbClr val="44131A"/>
      </a:dk2>
      <a:lt2>
        <a:srgbClr val="F2ECEA"/>
      </a:lt2>
      <a:accent1>
        <a:srgbClr val="A62C52"/>
      </a:accent1>
      <a:accent2>
        <a:srgbClr val="A7928D"/>
      </a:accent2>
      <a:accent3>
        <a:srgbClr val="307C71"/>
      </a:accent3>
      <a:accent4>
        <a:srgbClr val="41575D"/>
      </a:accent4>
      <a:accent5>
        <a:srgbClr val="8FA3A3"/>
      </a:accent5>
      <a:accent6>
        <a:srgbClr val="CA8370"/>
      </a:accent6>
      <a:hlink>
        <a:srgbClr val="D13D6E"/>
      </a:hlink>
      <a:folHlink>
        <a:srgbClr val="6C9D92"/>
      </a:folHlink>
    </a:clrScheme>
    <a:fontScheme name="Custom 56">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ockprintVTI" id="{AA8C8908-6BA4-477C-AEA4-CB6C32A1FE3B}" vid="{36392749-7C1D-4938-93BB-440CD2A1B0AB}"/>
    </a:ext>
  </a:extLst>
</a:theme>
</file>

<file path=docProps/app.xml><?xml version="1.0" encoding="utf-8"?>
<Properties xmlns="http://schemas.openxmlformats.org/officeDocument/2006/extended-properties" xmlns:vt="http://schemas.openxmlformats.org/officeDocument/2006/docPropsVTypes">
  <TotalTime>93</TotalTime>
  <Words>249</Words>
  <Application>Microsoft Office PowerPoint</Application>
  <PresentationFormat>Widescreen</PresentationFormat>
  <Paragraphs>8</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Avenir Next LT Pro</vt:lpstr>
      <vt:lpstr>AvenirNext LT Pro Medium</vt:lpstr>
      <vt:lpstr>BlockprintVTI</vt:lpstr>
      <vt:lpstr>The golden key</vt:lpstr>
      <vt:lpstr>The golden key</vt:lpstr>
      <vt:lpstr>The ending of the golden key my version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golden key</dc:title>
  <dc:creator>Emily Dean</dc:creator>
  <cp:lastModifiedBy>Hayley Excell</cp:lastModifiedBy>
  <cp:revision>10</cp:revision>
  <dcterms:created xsi:type="dcterms:W3CDTF">2021-03-04T13:16:23Z</dcterms:created>
  <dcterms:modified xsi:type="dcterms:W3CDTF">2021-03-05T08:31:30Z</dcterms:modified>
</cp:coreProperties>
</file>