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21"/>
  </p:notesMasterIdLst>
  <p:sldIdLst>
    <p:sldId id="258" r:id="rId3"/>
    <p:sldId id="259" r:id="rId4"/>
    <p:sldId id="297" r:id="rId5"/>
    <p:sldId id="298" r:id="rId6"/>
    <p:sldId id="260" r:id="rId7"/>
    <p:sldId id="261" r:id="rId8"/>
    <p:sldId id="291" r:id="rId9"/>
    <p:sldId id="266" r:id="rId10"/>
    <p:sldId id="267" r:id="rId11"/>
    <p:sldId id="268" r:id="rId12"/>
    <p:sldId id="269" r:id="rId13"/>
    <p:sldId id="293" r:id="rId14"/>
    <p:sldId id="278" r:id="rId15"/>
    <p:sldId id="279" r:id="rId16"/>
    <p:sldId id="280" r:id="rId17"/>
    <p:sldId id="281" r:id="rId18"/>
    <p:sldId id="296" r:id="rId19"/>
    <p:sldId id="256" r:id="rId2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-4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8765A63-E0B5-4BE9-8A8D-253032E51F24}" type="datetimeFigureOut">
              <a:rPr lang="en-GB" smtClean="0"/>
              <a:t>08/01/2021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302A495-D160-474A-B463-F1560B61B3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528171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Google Shape;58;g9858a4e43e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9" name="Google Shape;59;g9858a4e43e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Google Shape;67;g96cdf7d09e_0_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8" name="Google Shape;68;g96cdf7d09e_0_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g96cdf7d09e_0_7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5" name="Google Shape;75;g96cdf7d09e_0_7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g96cdf7d09e_0_6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2" name="Google Shape;82;g96cdf7d09e_0_6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Google Shape;88;g96cdf7d09e_0_5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9" name="Google Shape;89;g96cdf7d09e_0_5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28677876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g96cdf7d09e_0_10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4" name="Google Shape;124;g96cdf7d09e_0_10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Google Shape;130;g96cdf7d09e_0_10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1" name="Google Shape;131;g96cdf7d09e_0_10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Google Shape;137;g96cdf7d09e_0_11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8" name="Google Shape;138;g96cdf7d09e_0_11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Google Shape;144;g96cdf7d09e_0_1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5" name="Google Shape;145;g96cdf7d09e_0_1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97875448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" name="Google Shape;207;g96cdf7d09e_0_23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08" name="Google Shape;208;g96cdf7d09e_0_23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4" name="Google Shape;214;g96cdf7d09e_0_23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5" name="Google Shape;215;g96cdf7d09e_0_23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1" name="Google Shape;221;g96cdf7d09e_0_24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22" name="Google Shape;222;g96cdf7d09e_0_24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8" name="Google Shape;228;g96cdf7d09e_0_2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29" name="Google Shape;229;g96cdf7d09e_0_2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20685647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2A519B-CBC6-443C-BBC6-1EC71C42AA3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29C38AB-E8AB-4711-9254-53D1A1EAA39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AA85918-DF1F-4CC1-8400-939AF64DF8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C268B1-7A04-42D0-954F-DE38837A2B0C}" type="datetimeFigureOut">
              <a:rPr lang="en-GB" smtClean="0"/>
              <a:t>08/01/2021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867F0F0-9B17-4798-8CE4-27908B12F3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1638DBE-8D88-4B15-8CBF-2F75EF60ED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08DD6F-D0D3-459F-9668-84DAEBD8EE1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482059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F44CE2-32F0-4813-BB8D-E4BD00B6A7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C9E7FFF-BBEB-4564-9622-766CED31AEE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3DA3469-ACD6-4398-9963-894B8D82B0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C268B1-7A04-42D0-954F-DE38837A2B0C}" type="datetimeFigureOut">
              <a:rPr lang="en-GB" smtClean="0"/>
              <a:t>08/01/2021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F8213F0-CA69-449D-8BF6-CD3FC9FFB3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7C73C76-FE7E-4908-A9ED-68E77600A3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08DD6F-D0D3-459F-9668-84DAEBD8EE1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718925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DE6F9AC-6AFA-486D-9F2D-668012229F9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101D987-4F56-47EA-9CD4-DAE974611CB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B7F7979-85FA-4972-9632-96734CC70F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C268B1-7A04-42D0-954F-DE38837A2B0C}" type="datetimeFigureOut">
              <a:rPr lang="en-GB" smtClean="0"/>
              <a:t>08/01/2021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20E3D1E-3EB3-422A-B71D-FF41A7016B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73DA1C1-E047-4F4A-9C6A-391639F292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08DD6F-D0D3-459F-9668-84DAEBD8EE1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657186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4F7BCE-3931-4C8D-95B3-6832ECF1F5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06F9E24-B525-44F9-9147-D7B96B35C72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5C86670-12A6-4292-8867-0DAB20126F4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CA276C5-93A9-4D23-BEC0-FEF53A627C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C268B1-7A04-42D0-954F-DE38837A2B0C}" type="datetimeFigureOut">
              <a:rPr lang="en-GB" smtClean="0"/>
              <a:t>08/01/2021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57249B8-5A05-4F3E-821E-54773564C3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281E970-EF59-4058-B5AC-0AA8110F67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08DD6F-D0D3-459F-9668-84DAEBD8EE1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50029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D45814-262D-4D44-BAB8-24CCC43606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2B6EB8F-313E-438D-A403-7410C097C54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74665B1-A076-4B32-B4C8-9665E88CDCA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92878EB-DCF5-4E19-ADC0-7A85D94951A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4B583FB-ECAF-4626-AF41-69F38B403C6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C01AAD51-CD2A-4436-948C-B6B4D9BB44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C268B1-7A04-42D0-954F-DE38837A2B0C}" type="datetimeFigureOut">
              <a:rPr lang="en-GB" smtClean="0"/>
              <a:t>08/01/2021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0AF200A-5415-4C24-94E3-D7C84E88B7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34CCBEBF-A555-4C38-96B7-69FCE52AE1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08DD6F-D0D3-459F-9668-84DAEBD8EE1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044596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1E6432-120C-4681-8240-6327672B28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CE58111-0F88-4E5A-86B4-CF5A106246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C268B1-7A04-42D0-954F-DE38837A2B0C}" type="datetimeFigureOut">
              <a:rPr lang="en-GB" smtClean="0"/>
              <a:t>08/01/2021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AB6FA63-FFB6-47CC-BB38-1C0D6ACC6C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AF19671-95E1-465E-978E-8133FAEDF2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08DD6F-D0D3-459F-9668-84DAEBD8EE1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938772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20F83DD-94D1-407C-9F79-523618850A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C268B1-7A04-42D0-954F-DE38837A2B0C}" type="datetimeFigureOut">
              <a:rPr lang="en-GB" smtClean="0"/>
              <a:t>08/01/2021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79A5937-7A24-42F4-AE9E-54D5028438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3633E74-D2DC-4DE7-9CE1-52F58541F4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08DD6F-D0D3-459F-9668-84DAEBD8EE1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79924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E6B92E-2859-4E07-B9BB-A7519F82EA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8F2A5A0-3275-4835-BDD9-6B167E2E855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A310917-D648-4EBC-9670-72816D940BD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8779D07-F1B2-48F1-9F16-A90E5614CB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C268B1-7A04-42D0-954F-DE38837A2B0C}" type="datetimeFigureOut">
              <a:rPr lang="en-GB" smtClean="0"/>
              <a:t>08/01/2021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370CCE1-9350-4F4B-A07D-4BEF8D5939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56F338E-72A7-44F3-9E4C-B3062D7870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08DD6F-D0D3-459F-9668-84DAEBD8EE1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286344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0F96BA0-739A-4392-8C73-A4996A58EB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85FCF3B-15C8-45BF-8C03-E05300DFB2E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5415588-1205-4E80-9FCA-5459F6EE5AB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A4FA315-D127-4641-8C35-F1D51B32FA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C268B1-7A04-42D0-954F-DE38837A2B0C}" type="datetimeFigureOut">
              <a:rPr lang="en-GB" smtClean="0"/>
              <a:t>08/01/2021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BBEDE27-3470-49B4-B197-D5EC5D86CD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DEA67FF-4CCD-4E42-9B0E-A4AD1BBAAE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08DD6F-D0D3-459F-9668-84DAEBD8EE1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807154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4C52BE-6669-4C22-BE56-9579D41A6C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64B40B4-F3F4-44C4-B215-E137CB82D63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749173-7D78-43C7-9DDD-1777ECFF72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C268B1-7A04-42D0-954F-DE38837A2B0C}" type="datetimeFigureOut">
              <a:rPr lang="en-GB" smtClean="0"/>
              <a:t>08/01/2021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CFC684F-205B-4531-A780-6B61C7A959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5F88FF-CEEF-49F3-8061-8E0BD05ADB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08DD6F-D0D3-459F-9668-84DAEBD8EE1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8596934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45D02D7-0D4D-4DA8-97F7-B9F7D8DDE9F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A1F081F-10BC-4593-86DB-67A39ECFD68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B5EA4FA-DF1D-4F07-9A3B-B65806D9A3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C268B1-7A04-42D0-954F-DE38837A2B0C}" type="datetimeFigureOut">
              <a:rPr lang="en-GB" smtClean="0"/>
              <a:t>08/01/2021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2415047-3907-4739-BF0A-F09F4B02CA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5F18F2B-BD81-426F-9904-1EBD9D3597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08DD6F-D0D3-459F-9668-84DAEBD8EE1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6811531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 slid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ctrTitle"/>
          </p:nvPr>
        </p:nvSpPr>
        <p:spPr>
          <a:xfrm>
            <a:off x="415611" y="992767"/>
            <a:ext cx="11360800" cy="2736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6933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6933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6933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6933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6933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6933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6933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6933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6933"/>
            </a:lvl9pPr>
          </a:lstStyle>
          <a:p>
            <a:endParaRPr/>
          </a:p>
        </p:txBody>
      </p:sp>
      <p:sp>
        <p:nvSpPr>
          <p:cNvPr id="11" name="Google Shape;11;p2"/>
          <p:cNvSpPr txBox="1">
            <a:spLocks noGrp="1"/>
          </p:cNvSpPr>
          <p:nvPr>
            <p:ph type="subTitle" idx="1"/>
          </p:nvPr>
        </p:nvSpPr>
        <p:spPr>
          <a:xfrm>
            <a:off x="415600" y="3778833"/>
            <a:ext cx="113608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sldNum" idx="12"/>
          </p:nvPr>
        </p:nvSpPr>
        <p:spPr>
          <a:xfrm>
            <a:off x="11296611" y="6217623"/>
            <a:ext cx="731600" cy="52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16647848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 header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>
            <a:spLocks noGrp="1"/>
          </p:cNvSpPr>
          <p:nvPr>
            <p:ph type="title"/>
          </p:nvPr>
        </p:nvSpPr>
        <p:spPr>
          <a:xfrm>
            <a:off x="415600" y="2867800"/>
            <a:ext cx="11360800" cy="1122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sldNum" idx="12"/>
          </p:nvPr>
        </p:nvSpPr>
        <p:spPr>
          <a:xfrm>
            <a:off x="11296611" y="6217623"/>
            <a:ext cx="731600" cy="52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131231901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 and 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>
            <a:spLocks noGrp="1"/>
          </p:cNvSpPr>
          <p:nvPr>
            <p:ph type="title"/>
          </p:nvPr>
        </p:nvSpPr>
        <p:spPr>
          <a:xfrm>
            <a:off x="415600" y="593367"/>
            <a:ext cx="11360800" cy="76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4"/>
          <p:cNvSpPr txBox="1">
            <a:spLocks noGrp="1"/>
          </p:cNvSpPr>
          <p:nvPr>
            <p:ph type="body" idx="1"/>
          </p:nvPr>
        </p:nvSpPr>
        <p:spPr>
          <a:xfrm>
            <a:off x="415600" y="1536633"/>
            <a:ext cx="11360800" cy="455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609585" lvl="0" indent="-457189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1219170" lvl="1" indent="-423323">
              <a:spcBef>
                <a:spcPts val="2133"/>
              </a:spcBef>
              <a:spcAft>
                <a:spcPts val="0"/>
              </a:spcAft>
              <a:buSzPts val="1400"/>
              <a:buChar char="○"/>
              <a:defRPr/>
            </a:lvl2pPr>
            <a:lvl3pPr marL="1828754" lvl="2" indent="-423323">
              <a:spcBef>
                <a:spcPts val="2133"/>
              </a:spcBef>
              <a:spcAft>
                <a:spcPts val="0"/>
              </a:spcAft>
              <a:buSzPts val="1400"/>
              <a:buChar char="■"/>
              <a:defRPr/>
            </a:lvl3pPr>
            <a:lvl4pPr marL="2438339" lvl="3" indent="-423323">
              <a:spcBef>
                <a:spcPts val="2133"/>
              </a:spcBef>
              <a:spcAft>
                <a:spcPts val="0"/>
              </a:spcAft>
              <a:buSzPts val="1400"/>
              <a:buChar char="●"/>
              <a:defRPr/>
            </a:lvl4pPr>
            <a:lvl5pPr marL="3047924" lvl="4" indent="-423323">
              <a:spcBef>
                <a:spcPts val="2133"/>
              </a:spcBef>
              <a:spcAft>
                <a:spcPts val="0"/>
              </a:spcAft>
              <a:buSzPts val="1400"/>
              <a:buChar char="○"/>
              <a:defRPr/>
            </a:lvl5pPr>
            <a:lvl6pPr marL="3657509" lvl="5" indent="-423323">
              <a:spcBef>
                <a:spcPts val="2133"/>
              </a:spcBef>
              <a:spcAft>
                <a:spcPts val="0"/>
              </a:spcAft>
              <a:buSzPts val="1400"/>
              <a:buChar char="■"/>
              <a:defRPr/>
            </a:lvl6pPr>
            <a:lvl7pPr marL="4267093" lvl="6" indent="-423323">
              <a:spcBef>
                <a:spcPts val="2133"/>
              </a:spcBef>
              <a:spcAft>
                <a:spcPts val="0"/>
              </a:spcAft>
              <a:buSzPts val="1400"/>
              <a:buChar char="●"/>
              <a:defRPr/>
            </a:lvl7pPr>
            <a:lvl8pPr marL="4876678" lvl="7" indent="-423323">
              <a:spcBef>
                <a:spcPts val="2133"/>
              </a:spcBef>
              <a:spcAft>
                <a:spcPts val="0"/>
              </a:spcAft>
              <a:buSzPts val="1400"/>
              <a:buChar char="○"/>
              <a:defRPr/>
            </a:lvl8pPr>
            <a:lvl9pPr marL="5486263" lvl="8" indent="-423323">
              <a:spcBef>
                <a:spcPts val="2133"/>
              </a:spcBef>
              <a:spcAft>
                <a:spcPts val="2133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sldNum" idx="12"/>
          </p:nvPr>
        </p:nvSpPr>
        <p:spPr>
          <a:xfrm>
            <a:off x="11296611" y="6217623"/>
            <a:ext cx="731600" cy="52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212885165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 and two columns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>
            <a:spLocks noGrp="1"/>
          </p:cNvSpPr>
          <p:nvPr>
            <p:ph type="title"/>
          </p:nvPr>
        </p:nvSpPr>
        <p:spPr>
          <a:xfrm>
            <a:off x="415600" y="593367"/>
            <a:ext cx="11360800" cy="76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5"/>
          <p:cNvSpPr txBox="1">
            <a:spLocks noGrp="1"/>
          </p:cNvSpPr>
          <p:nvPr>
            <p:ph type="body" idx="1"/>
          </p:nvPr>
        </p:nvSpPr>
        <p:spPr>
          <a:xfrm>
            <a:off x="415600" y="1536633"/>
            <a:ext cx="5333200" cy="455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609585" lvl="0" indent="-423323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867"/>
            </a:lvl1pPr>
            <a:lvl2pPr marL="1219170" lvl="1" indent="-40639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2pPr>
            <a:lvl3pPr marL="1828754" lvl="2" indent="-406390">
              <a:spcBef>
                <a:spcPts val="2133"/>
              </a:spcBef>
              <a:spcAft>
                <a:spcPts val="0"/>
              </a:spcAft>
              <a:buSzPts val="1200"/>
              <a:buChar char="■"/>
              <a:defRPr sz="1600"/>
            </a:lvl3pPr>
            <a:lvl4pPr marL="2438339" lvl="3" indent="-406390">
              <a:spcBef>
                <a:spcPts val="2133"/>
              </a:spcBef>
              <a:spcAft>
                <a:spcPts val="0"/>
              </a:spcAft>
              <a:buSzPts val="1200"/>
              <a:buChar char="●"/>
              <a:defRPr sz="1600"/>
            </a:lvl4pPr>
            <a:lvl5pPr marL="3047924" lvl="4" indent="-40639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5pPr>
            <a:lvl6pPr marL="3657509" lvl="5" indent="-406390">
              <a:spcBef>
                <a:spcPts val="2133"/>
              </a:spcBef>
              <a:spcAft>
                <a:spcPts val="0"/>
              </a:spcAft>
              <a:buSzPts val="1200"/>
              <a:buChar char="■"/>
              <a:defRPr sz="1600"/>
            </a:lvl6pPr>
            <a:lvl7pPr marL="4267093" lvl="6" indent="-406390">
              <a:spcBef>
                <a:spcPts val="2133"/>
              </a:spcBef>
              <a:spcAft>
                <a:spcPts val="0"/>
              </a:spcAft>
              <a:buSzPts val="1200"/>
              <a:buChar char="●"/>
              <a:defRPr sz="1600"/>
            </a:lvl7pPr>
            <a:lvl8pPr marL="4876678" lvl="7" indent="-40639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8pPr>
            <a:lvl9pPr marL="5486263" lvl="8" indent="-406390">
              <a:spcBef>
                <a:spcPts val="2133"/>
              </a:spcBef>
              <a:spcAft>
                <a:spcPts val="2133"/>
              </a:spcAft>
              <a:buSzPts val="1200"/>
              <a:buChar char="■"/>
              <a:defRPr sz="1600"/>
            </a:lvl9pPr>
          </a:lstStyle>
          <a:p>
            <a:endParaRPr/>
          </a:p>
        </p:txBody>
      </p:sp>
      <p:sp>
        <p:nvSpPr>
          <p:cNvPr id="23" name="Google Shape;23;p5"/>
          <p:cNvSpPr txBox="1">
            <a:spLocks noGrp="1"/>
          </p:cNvSpPr>
          <p:nvPr>
            <p:ph type="body" idx="2"/>
          </p:nvPr>
        </p:nvSpPr>
        <p:spPr>
          <a:xfrm>
            <a:off x="6443200" y="1536633"/>
            <a:ext cx="5333200" cy="455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609585" lvl="0" indent="-423323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867"/>
            </a:lvl1pPr>
            <a:lvl2pPr marL="1219170" lvl="1" indent="-40639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2pPr>
            <a:lvl3pPr marL="1828754" lvl="2" indent="-406390">
              <a:spcBef>
                <a:spcPts val="2133"/>
              </a:spcBef>
              <a:spcAft>
                <a:spcPts val="0"/>
              </a:spcAft>
              <a:buSzPts val="1200"/>
              <a:buChar char="■"/>
              <a:defRPr sz="1600"/>
            </a:lvl3pPr>
            <a:lvl4pPr marL="2438339" lvl="3" indent="-406390">
              <a:spcBef>
                <a:spcPts val="2133"/>
              </a:spcBef>
              <a:spcAft>
                <a:spcPts val="0"/>
              </a:spcAft>
              <a:buSzPts val="1200"/>
              <a:buChar char="●"/>
              <a:defRPr sz="1600"/>
            </a:lvl4pPr>
            <a:lvl5pPr marL="3047924" lvl="4" indent="-40639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5pPr>
            <a:lvl6pPr marL="3657509" lvl="5" indent="-406390">
              <a:spcBef>
                <a:spcPts val="2133"/>
              </a:spcBef>
              <a:spcAft>
                <a:spcPts val="0"/>
              </a:spcAft>
              <a:buSzPts val="1200"/>
              <a:buChar char="■"/>
              <a:defRPr sz="1600"/>
            </a:lvl6pPr>
            <a:lvl7pPr marL="4267093" lvl="6" indent="-406390">
              <a:spcBef>
                <a:spcPts val="2133"/>
              </a:spcBef>
              <a:spcAft>
                <a:spcPts val="0"/>
              </a:spcAft>
              <a:buSzPts val="1200"/>
              <a:buChar char="●"/>
              <a:defRPr sz="1600"/>
            </a:lvl7pPr>
            <a:lvl8pPr marL="4876678" lvl="7" indent="-40639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8pPr>
            <a:lvl9pPr marL="5486263" lvl="8" indent="-406390">
              <a:spcBef>
                <a:spcPts val="2133"/>
              </a:spcBef>
              <a:spcAft>
                <a:spcPts val="2133"/>
              </a:spcAft>
              <a:buSzPts val="1200"/>
              <a:buChar char="■"/>
              <a:defRPr sz="1600"/>
            </a:lvl9pPr>
          </a:lstStyle>
          <a:p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sldNum" idx="12"/>
          </p:nvPr>
        </p:nvSpPr>
        <p:spPr>
          <a:xfrm>
            <a:off x="11296611" y="6217623"/>
            <a:ext cx="731600" cy="52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302771514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 only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>
            <a:spLocks noGrp="1"/>
          </p:cNvSpPr>
          <p:nvPr>
            <p:ph type="title"/>
          </p:nvPr>
        </p:nvSpPr>
        <p:spPr>
          <a:xfrm>
            <a:off x="415600" y="593367"/>
            <a:ext cx="11360800" cy="76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6"/>
          <p:cNvSpPr txBox="1">
            <a:spLocks noGrp="1"/>
          </p:cNvSpPr>
          <p:nvPr>
            <p:ph type="sldNum" idx="12"/>
          </p:nvPr>
        </p:nvSpPr>
        <p:spPr>
          <a:xfrm>
            <a:off x="11296611" y="6217623"/>
            <a:ext cx="731600" cy="52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350348164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 column tex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>
            <a:spLocks noGrp="1"/>
          </p:cNvSpPr>
          <p:nvPr>
            <p:ph type="title"/>
          </p:nvPr>
        </p:nvSpPr>
        <p:spPr>
          <a:xfrm>
            <a:off x="415600" y="740800"/>
            <a:ext cx="3744000" cy="1007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9pPr>
          </a:lstStyle>
          <a:p>
            <a:endParaRPr/>
          </a:p>
        </p:txBody>
      </p:sp>
      <p:sp>
        <p:nvSpPr>
          <p:cNvPr id="30" name="Google Shape;30;p7"/>
          <p:cNvSpPr txBox="1">
            <a:spLocks noGrp="1"/>
          </p:cNvSpPr>
          <p:nvPr>
            <p:ph type="body" idx="1"/>
          </p:nvPr>
        </p:nvSpPr>
        <p:spPr>
          <a:xfrm>
            <a:off x="415600" y="1852800"/>
            <a:ext cx="3744000" cy="4239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609585" lvl="0" indent="-40639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600"/>
            </a:lvl1pPr>
            <a:lvl2pPr marL="1219170" lvl="1" indent="-40639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2pPr>
            <a:lvl3pPr marL="1828754" lvl="2" indent="-406390">
              <a:spcBef>
                <a:spcPts val="2133"/>
              </a:spcBef>
              <a:spcAft>
                <a:spcPts val="0"/>
              </a:spcAft>
              <a:buSzPts val="1200"/>
              <a:buChar char="■"/>
              <a:defRPr sz="1600"/>
            </a:lvl3pPr>
            <a:lvl4pPr marL="2438339" lvl="3" indent="-406390">
              <a:spcBef>
                <a:spcPts val="2133"/>
              </a:spcBef>
              <a:spcAft>
                <a:spcPts val="0"/>
              </a:spcAft>
              <a:buSzPts val="1200"/>
              <a:buChar char="●"/>
              <a:defRPr sz="1600"/>
            </a:lvl4pPr>
            <a:lvl5pPr marL="3047924" lvl="4" indent="-40639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5pPr>
            <a:lvl6pPr marL="3657509" lvl="5" indent="-406390">
              <a:spcBef>
                <a:spcPts val="2133"/>
              </a:spcBef>
              <a:spcAft>
                <a:spcPts val="0"/>
              </a:spcAft>
              <a:buSzPts val="1200"/>
              <a:buChar char="■"/>
              <a:defRPr sz="1600"/>
            </a:lvl6pPr>
            <a:lvl7pPr marL="4267093" lvl="6" indent="-406390">
              <a:spcBef>
                <a:spcPts val="2133"/>
              </a:spcBef>
              <a:spcAft>
                <a:spcPts val="0"/>
              </a:spcAft>
              <a:buSzPts val="1200"/>
              <a:buChar char="●"/>
              <a:defRPr sz="1600"/>
            </a:lvl7pPr>
            <a:lvl8pPr marL="4876678" lvl="7" indent="-40639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8pPr>
            <a:lvl9pPr marL="5486263" lvl="8" indent="-406390">
              <a:spcBef>
                <a:spcPts val="2133"/>
              </a:spcBef>
              <a:spcAft>
                <a:spcPts val="2133"/>
              </a:spcAft>
              <a:buSzPts val="1200"/>
              <a:buChar char="■"/>
              <a:defRPr sz="1600"/>
            </a:lvl9pPr>
          </a:lstStyle>
          <a:p>
            <a:endParaRPr/>
          </a:p>
        </p:txBody>
      </p:sp>
      <p:sp>
        <p:nvSpPr>
          <p:cNvPr id="31" name="Google Shape;31;p7"/>
          <p:cNvSpPr txBox="1">
            <a:spLocks noGrp="1"/>
          </p:cNvSpPr>
          <p:nvPr>
            <p:ph type="sldNum" idx="12"/>
          </p:nvPr>
        </p:nvSpPr>
        <p:spPr>
          <a:xfrm>
            <a:off x="11296611" y="6217623"/>
            <a:ext cx="731600" cy="52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179111608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 poin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>
            <a:spLocks noGrp="1"/>
          </p:cNvSpPr>
          <p:nvPr>
            <p:ph type="title"/>
          </p:nvPr>
        </p:nvSpPr>
        <p:spPr>
          <a:xfrm>
            <a:off x="653667" y="600200"/>
            <a:ext cx="8490400" cy="5454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9pPr>
          </a:lstStyle>
          <a:p>
            <a:endParaRPr/>
          </a:p>
        </p:txBody>
      </p:sp>
      <p:sp>
        <p:nvSpPr>
          <p:cNvPr id="34" name="Google Shape;34;p8"/>
          <p:cNvSpPr txBox="1">
            <a:spLocks noGrp="1"/>
          </p:cNvSpPr>
          <p:nvPr>
            <p:ph type="sldNum" idx="12"/>
          </p:nvPr>
        </p:nvSpPr>
        <p:spPr>
          <a:xfrm>
            <a:off x="11296611" y="6217623"/>
            <a:ext cx="731600" cy="52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118466186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 title and description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6096000" y="-167"/>
            <a:ext cx="6096000" cy="68580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37" name="Google Shape;37;p9"/>
          <p:cNvSpPr txBox="1">
            <a:spLocks noGrp="1"/>
          </p:cNvSpPr>
          <p:nvPr>
            <p:ph type="title"/>
          </p:nvPr>
        </p:nvSpPr>
        <p:spPr>
          <a:xfrm>
            <a:off x="354000" y="1644233"/>
            <a:ext cx="5393600" cy="19764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56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56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56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56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56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56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56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56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5600"/>
            </a:lvl9pPr>
          </a:lstStyle>
          <a:p>
            <a:endParaRPr/>
          </a:p>
        </p:txBody>
      </p:sp>
      <p:sp>
        <p:nvSpPr>
          <p:cNvPr id="38" name="Google Shape;38;p9"/>
          <p:cNvSpPr txBox="1">
            <a:spLocks noGrp="1"/>
          </p:cNvSpPr>
          <p:nvPr>
            <p:ph type="subTitle" idx="1"/>
          </p:nvPr>
        </p:nvSpPr>
        <p:spPr>
          <a:xfrm>
            <a:off x="354000" y="3737433"/>
            <a:ext cx="5393600" cy="164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9pPr>
          </a:lstStyle>
          <a:p>
            <a:endParaRPr/>
          </a:p>
        </p:txBody>
      </p:sp>
      <p:sp>
        <p:nvSpPr>
          <p:cNvPr id="39" name="Google Shape;39;p9"/>
          <p:cNvSpPr txBox="1">
            <a:spLocks noGrp="1"/>
          </p:cNvSpPr>
          <p:nvPr>
            <p:ph type="body" idx="2"/>
          </p:nvPr>
        </p:nvSpPr>
        <p:spPr>
          <a:xfrm>
            <a:off x="6586000" y="965433"/>
            <a:ext cx="5116000" cy="4926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609585" lvl="0" indent="-457189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1219170" lvl="1" indent="-423323">
              <a:spcBef>
                <a:spcPts val="2133"/>
              </a:spcBef>
              <a:spcAft>
                <a:spcPts val="0"/>
              </a:spcAft>
              <a:buSzPts val="1400"/>
              <a:buChar char="○"/>
              <a:defRPr/>
            </a:lvl2pPr>
            <a:lvl3pPr marL="1828754" lvl="2" indent="-423323">
              <a:spcBef>
                <a:spcPts val="2133"/>
              </a:spcBef>
              <a:spcAft>
                <a:spcPts val="0"/>
              </a:spcAft>
              <a:buSzPts val="1400"/>
              <a:buChar char="■"/>
              <a:defRPr/>
            </a:lvl3pPr>
            <a:lvl4pPr marL="2438339" lvl="3" indent="-423323">
              <a:spcBef>
                <a:spcPts val="2133"/>
              </a:spcBef>
              <a:spcAft>
                <a:spcPts val="0"/>
              </a:spcAft>
              <a:buSzPts val="1400"/>
              <a:buChar char="●"/>
              <a:defRPr/>
            </a:lvl4pPr>
            <a:lvl5pPr marL="3047924" lvl="4" indent="-423323">
              <a:spcBef>
                <a:spcPts val="2133"/>
              </a:spcBef>
              <a:spcAft>
                <a:spcPts val="0"/>
              </a:spcAft>
              <a:buSzPts val="1400"/>
              <a:buChar char="○"/>
              <a:defRPr/>
            </a:lvl5pPr>
            <a:lvl6pPr marL="3657509" lvl="5" indent="-423323">
              <a:spcBef>
                <a:spcPts val="2133"/>
              </a:spcBef>
              <a:spcAft>
                <a:spcPts val="0"/>
              </a:spcAft>
              <a:buSzPts val="1400"/>
              <a:buChar char="■"/>
              <a:defRPr/>
            </a:lvl6pPr>
            <a:lvl7pPr marL="4267093" lvl="6" indent="-423323">
              <a:spcBef>
                <a:spcPts val="2133"/>
              </a:spcBef>
              <a:spcAft>
                <a:spcPts val="0"/>
              </a:spcAft>
              <a:buSzPts val="1400"/>
              <a:buChar char="●"/>
              <a:defRPr/>
            </a:lvl7pPr>
            <a:lvl8pPr marL="4876678" lvl="7" indent="-423323">
              <a:spcBef>
                <a:spcPts val="2133"/>
              </a:spcBef>
              <a:spcAft>
                <a:spcPts val="0"/>
              </a:spcAft>
              <a:buSzPts val="1400"/>
              <a:buChar char="○"/>
              <a:defRPr/>
            </a:lvl8pPr>
            <a:lvl9pPr marL="5486263" lvl="8" indent="-423323">
              <a:spcBef>
                <a:spcPts val="2133"/>
              </a:spcBef>
              <a:spcAft>
                <a:spcPts val="2133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0" name="Google Shape;40;p9"/>
          <p:cNvSpPr txBox="1">
            <a:spLocks noGrp="1"/>
          </p:cNvSpPr>
          <p:nvPr>
            <p:ph type="sldNum" idx="12"/>
          </p:nvPr>
        </p:nvSpPr>
        <p:spPr>
          <a:xfrm>
            <a:off x="11296611" y="6217623"/>
            <a:ext cx="731600" cy="52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170130400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>
            <a:spLocks noGrp="1"/>
          </p:cNvSpPr>
          <p:nvPr>
            <p:ph type="body" idx="1"/>
          </p:nvPr>
        </p:nvSpPr>
        <p:spPr>
          <a:xfrm>
            <a:off x="415600" y="5640767"/>
            <a:ext cx="7998400" cy="806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609585" lvl="0" indent="-304792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43" name="Google Shape;43;p10"/>
          <p:cNvSpPr txBox="1">
            <a:spLocks noGrp="1"/>
          </p:cNvSpPr>
          <p:nvPr>
            <p:ph type="sldNum" idx="12"/>
          </p:nvPr>
        </p:nvSpPr>
        <p:spPr>
          <a:xfrm>
            <a:off x="11296611" y="6217623"/>
            <a:ext cx="731600" cy="52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122271986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 number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>
            <a:spLocks noGrp="1"/>
          </p:cNvSpPr>
          <p:nvPr>
            <p:ph type="title" hasCustomPrompt="1"/>
          </p:nvPr>
        </p:nvSpPr>
        <p:spPr>
          <a:xfrm>
            <a:off x="415600" y="1474833"/>
            <a:ext cx="11360800" cy="26180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>
            <a:spLocks noGrp="1"/>
          </p:cNvSpPr>
          <p:nvPr>
            <p:ph type="body" idx="1"/>
          </p:nvPr>
        </p:nvSpPr>
        <p:spPr>
          <a:xfrm>
            <a:off x="415600" y="4202967"/>
            <a:ext cx="11360800" cy="1734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609585" lvl="0" indent="-457189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1219170" lvl="1" indent="-423323" algn="ctr">
              <a:spcBef>
                <a:spcPts val="2133"/>
              </a:spcBef>
              <a:spcAft>
                <a:spcPts val="0"/>
              </a:spcAft>
              <a:buSzPts val="1400"/>
              <a:buChar char="○"/>
              <a:defRPr/>
            </a:lvl2pPr>
            <a:lvl3pPr marL="1828754" lvl="2" indent="-423323" algn="ctr">
              <a:spcBef>
                <a:spcPts val="2133"/>
              </a:spcBef>
              <a:spcAft>
                <a:spcPts val="0"/>
              </a:spcAft>
              <a:buSzPts val="1400"/>
              <a:buChar char="■"/>
              <a:defRPr/>
            </a:lvl3pPr>
            <a:lvl4pPr marL="2438339" lvl="3" indent="-423323" algn="ctr">
              <a:spcBef>
                <a:spcPts val="2133"/>
              </a:spcBef>
              <a:spcAft>
                <a:spcPts val="0"/>
              </a:spcAft>
              <a:buSzPts val="1400"/>
              <a:buChar char="●"/>
              <a:defRPr/>
            </a:lvl4pPr>
            <a:lvl5pPr marL="3047924" lvl="4" indent="-423323" algn="ctr">
              <a:spcBef>
                <a:spcPts val="2133"/>
              </a:spcBef>
              <a:spcAft>
                <a:spcPts val="0"/>
              </a:spcAft>
              <a:buSzPts val="1400"/>
              <a:buChar char="○"/>
              <a:defRPr/>
            </a:lvl5pPr>
            <a:lvl6pPr marL="3657509" lvl="5" indent="-423323" algn="ctr">
              <a:spcBef>
                <a:spcPts val="2133"/>
              </a:spcBef>
              <a:spcAft>
                <a:spcPts val="0"/>
              </a:spcAft>
              <a:buSzPts val="1400"/>
              <a:buChar char="■"/>
              <a:defRPr/>
            </a:lvl6pPr>
            <a:lvl7pPr marL="4267093" lvl="6" indent="-423323" algn="ctr">
              <a:spcBef>
                <a:spcPts val="2133"/>
              </a:spcBef>
              <a:spcAft>
                <a:spcPts val="0"/>
              </a:spcAft>
              <a:buSzPts val="1400"/>
              <a:buChar char="●"/>
              <a:defRPr/>
            </a:lvl7pPr>
            <a:lvl8pPr marL="4876678" lvl="7" indent="-423323" algn="ctr">
              <a:spcBef>
                <a:spcPts val="2133"/>
              </a:spcBef>
              <a:spcAft>
                <a:spcPts val="0"/>
              </a:spcAft>
              <a:buSzPts val="1400"/>
              <a:buChar char="○"/>
              <a:defRPr/>
            </a:lvl8pPr>
            <a:lvl9pPr marL="5486263" lvl="8" indent="-423323" algn="ctr">
              <a:spcBef>
                <a:spcPts val="2133"/>
              </a:spcBef>
              <a:spcAft>
                <a:spcPts val="2133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7" name="Google Shape;47;p11"/>
          <p:cNvSpPr txBox="1">
            <a:spLocks noGrp="1"/>
          </p:cNvSpPr>
          <p:nvPr>
            <p:ph type="sldNum" idx="12"/>
          </p:nvPr>
        </p:nvSpPr>
        <p:spPr>
          <a:xfrm>
            <a:off x="11296611" y="6217623"/>
            <a:ext cx="731600" cy="52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153478785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>
            <a:spLocks noGrp="1"/>
          </p:cNvSpPr>
          <p:nvPr>
            <p:ph type="sldNum" idx="12"/>
          </p:nvPr>
        </p:nvSpPr>
        <p:spPr>
          <a:xfrm>
            <a:off x="11296611" y="6217623"/>
            <a:ext cx="731600" cy="52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7616206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0A14E93-191D-4213-A666-D2917EF229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55CA342-7B9F-4665-B9A0-DB4075B83F4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917A45E-77DC-4273-A941-F23D1D933E4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C268B1-7A04-42D0-954F-DE38837A2B0C}" type="datetimeFigureOut">
              <a:rPr lang="en-GB" smtClean="0"/>
              <a:t>08/01/2021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A73653C-8B16-4B32-BCDD-77D44AFAF9E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7B73C0A-F639-4850-ABA4-41048766CCB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108DD6F-D0D3-459F-9668-84DAEBD8EE1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71818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415600" y="593367"/>
            <a:ext cx="11360800" cy="76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415600" y="1536633"/>
            <a:ext cx="11360800" cy="4555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marL="914400" lvl="1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marL="1371600" lvl="2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marL="1828800" lvl="3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marL="2286000" lvl="4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marL="2743200" lvl="5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marL="3200400" lvl="6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marL="3657600" lvl="7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marL="4114800" lvl="8" indent="-31750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11296611" y="6217623"/>
            <a:ext cx="731600" cy="52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>
              <a:buNone/>
              <a:defRPr sz="1333">
                <a:solidFill>
                  <a:schemeClr val="dk2"/>
                </a:solidFill>
              </a:defRPr>
            </a:lvl1pPr>
            <a:lvl2pPr lvl="1" algn="r">
              <a:buNone/>
              <a:defRPr sz="1333">
                <a:solidFill>
                  <a:schemeClr val="dk2"/>
                </a:solidFill>
              </a:defRPr>
            </a:lvl2pPr>
            <a:lvl3pPr lvl="2" algn="r">
              <a:buNone/>
              <a:defRPr sz="1333">
                <a:solidFill>
                  <a:schemeClr val="dk2"/>
                </a:solidFill>
              </a:defRPr>
            </a:lvl3pPr>
            <a:lvl4pPr lvl="3" algn="r">
              <a:buNone/>
              <a:defRPr sz="1333">
                <a:solidFill>
                  <a:schemeClr val="dk2"/>
                </a:solidFill>
              </a:defRPr>
            </a:lvl4pPr>
            <a:lvl5pPr lvl="4" algn="r">
              <a:buNone/>
              <a:defRPr sz="1333">
                <a:solidFill>
                  <a:schemeClr val="dk2"/>
                </a:solidFill>
              </a:defRPr>
            </a:lvl5pPr>
            <a:lvl6pPr lvl="5" algn="r">
              <a:buNone/>
              <a:defRPr sz="1333">
                <a:solidFill>
                  <a:schemeClr val="dk2"/>
                </a:solidFill>
              </a:defRPr>
            </a:lvl6pPr>
            <a:lvl7pPr lvl="6" algn="r">
              <a:buNone/>
              <a:defRPr sz="1333">
                <a:solidFill>
                  <a:schemeClr val="dk2"/>
                </a:solidFill>
              </a:defRPr>
            </a:lvl7pPr>
            <a:lvl8pPr lvl="7" algn="r">
              <a:buNone/>
              <a:defRPr sz="1333">
                <a:solidFill>
                  <a:schemeClr val="dk2"/>
                </a:solidFill>
              </a:defRPr>
            </a:lvl8pPr>
            <a:lvl9pPr lvl="8" algn="r">
              <a:buNone/>
              <a:defRPr sz="1333">
                <a:solidFill>
                  <a:schemeClr val="dk2"/>
                </a:solidFill>
              </a:defRPr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1978802309"/>
      </p:ext>
    </p:extLst>
  </p:cSld>
  <p:clrMap bg1="lt1" tx1="dk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microsoft.com/office/2007/relationships/hdphoto" Target="../media/hdphoto1.wdp"/><Relationship Id="rId13" Type="http://schemas.openxmlformats.org/officeDocument/2006/relationships/hyperlink" Target="https://virtualpiano.net/" TargetMode="External"/><Relationship Id="rId3" Type="http://schemas.openxmlformats.org/officeDocument/2006/relationships/image" Target="../media/image1.jpg"/><Relationship Id="rId7" Type="http://schemas.openxmlformats.org/officeDocument/2006/relationships/image" Target="../media/image5.png"/><Relationship Id="rId12" Type="http://schemas.microsoft.com/office/2007/relationships/hdphoto" Target="../media/hdphoto3.wdp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.png"/><Relationship Id="rId11" Type="http://schemas.openxmlformats.org/officeDocument/2006/relationships/image" Target="../media/image7.png"/><Relationship Id="rId5" Type="http://schemas.openxmlformats.org/officeDocument/2006/relationships/image" Target="../media/image3.png"/><Relationship Id="rId10" Type="http://schemas.microsoft.com/office/2007/relationships/hdphoto" Target="../media/hdphoto2.wdp"/><Relationship Id="rId4" Type="http://schemas.openxmlformats.org/officeDocument/2006/relationships/image" Target="../media/image2.png"/><Relationship Id="rId9" Type="http://schemas.openxmlformats.org/officeDocument/2006/relationships/image" Target="../media/image6.png"/><Relationship Id="rId14" Type="http://schemas.openxmlformats.org/officeDocument/2006/relationships/image" Target="../media/image8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bbc.co.uk/bitesize/clips/z36b9j6" TargetMode="Externa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10.jpeg"/><Relationship Id="rId4" Type="http://schemas.openxmlformats.org/officeDocument/2006/relationships/image" Target="../media/image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bbc.co.uk/teach/bring-the-noise/national-pioneers-england/zhpsscw" TargetMode="Externa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s://safeshare.tv/x/ss5ff1f3d72e171" TargetMode="External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13" Type="http://schemas.openxmlformats.org/officeDocument/2006/relationships/image" Target="../media/image19.png"/><Relationship Id="rId18" Type="http://schemas.openxmlformats.org/officeDocument/2006/relationships/image" Target="../media/image21.jpg"/><Relationship Id="rId26" Type="http://schemas.microsoft.com/office/2007/relationships/hdphoto" Target="../media/hdphoto8.wdp"/><Relationship Id="rId3" Type="http://schemas.openxmlformats.org/officeDocument/2006/relationships/image" Target="../media/image14.png"/><Relationship Id="rId21" Type="http://schemas.openxmlformats.org/officeDocument/2006/relationships/hyperlink" Target="https://www.bbc.co.uk/bitesize/topics/zcbkcj6/articles/z2mqw6f" TargetMode="External"/><Relationship Id="rId34" Type="http://schemas.openxmlformats.org/officeDocument/2006/relationships/image" Target="../media/image27.png"/><Relationship Id="rId7" Type="http://schemas.microsoft.com/office/2007/relationships/hdphoto" Target="../media/hdphoto4.wdp"/><Relationship Id="rId12" Type="http://schemas.openxmlformats.org/officeDocument/2006/relationships/hyperlink" Target="https://www.bbc.co.uk/programmes/p02b59ld" TargetMode="External"/><Relationship Id="rId17" Type="http://schemas.openxmlformats.org/officeDocument/2006/relationships/hyperlink" Target="https://www.classicsforkids.com/music/instruments_orchestra.php" TargetMode="External"/><Relationship Id="rId25" Type="http://schemas.openxmlformats.org/officeDocument/2006/relationships/image" Target="../media/image24.png"/><Relationship Id="rId33" Type="http://schemas.openxmlformats.org/officeDocument/2006/relationships/hyperlink" Target="https://musicplayonline.com/activities/virtual_instruments/game_files/orff_instruments/index.html" TargetMode="External"/><Relationship Id="rId38" Type="http://schemas.microsoft.com/office/2007/relationships/hdphoto" Target="../media/hdphoto12.wdp"/><Relationship Id="rId2" Type="http://schemas.openxmlformats.org/officeDocument/2006/relationships/image" Target="../media/image13.jpg"/><Relationship Id="rId16" Type="http://schemas.openxmlformats.org/officeDocument/2006/relationships/image" Target="../media/image20.jpg"/><Relationship Id="rId20" Type="http://schemas.openxmlformats.org/officeDocument/2006/relationships/image" Target="../media/image22.png"/><Relationship Id="rId29" Type="http://schemas.microsoft.com/office/2007/relationships/hdphoto" Target="../media/hdphoto9.wdp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5.png"/><Relationship Id="rId11" Type="http://schemas.openxmlformats.org/officeDocument/2006/relationships/image" Target="../media/image18.png"/><Relationship Id="rId24" Type="http://schemas.openxmlformats.org/officeDocument/2006/relationships/hyperlink" Target="https://www.bbc.co.uk/teach/class-clips-video/music--science-ks2-how-woodwind-instruments-make-sound/zk3py9q" TargetMode="External"/><Relationship Id="rId32" Type="http://schemas.microsoft.com/office/2007/relationships/hdphoto" Target="../media/hdphoto10.wdp"/><Relationship Id="rId37" Type="http://schemas.openxmlformats.org/officeDocument/2006/relationships/image" Target="../media/image28.png"/><Relationship Id="rId5" Type="http://schemas.openxmlformats.org/officeDocument/2006/relationships/image" Target="../media/image8.png"/><Relationship Id="rId15" Type="http://schemas.openxmlformats.org/officeDocument/2006/relationships/hyperlink" Target="https://www.bbc.co.uk/bitesize/clips/zqtxpv4" TargetMode="External"/><Relationship Id="rId23" Type="http://schemas.microsoft.com/office/2007/relationships/hdphoto" Target="../media/hdphoto7.wdp"/><Relationship Id="rId28" Type="http://schemas.openxmlformats.org/officeDocument/2006/relationships/image" Target="../media/image25.png"/><Relationship Id="rId36" Type="http://schemas.openxmlformats.org/officeDocument/2006/relationships/hyperlink" Target="https://musicplayonline.com/activities/virtual_instruments/game_files/classroom_instruments/index.html" TargetMode="External"/><Relationship Id="rId10" Type="http://schemas.microsoft.com/office/2007/relationships/hdphoto" Target="../media/hdphoto5.wdp"/><Relationship Id="rId19" Type="http://schemas.openxmlformats.org/officeDocument/2006/relationships/hyperlink" Target="https://www.bbc.co.uk/teach/bring-the-noise/national-pioneers-northern-ireland/z4fvvk7" TargetMode="External"/><Relationship Id="rId31" Type="http://schemas.openxmlformats.org/officeDocument/2006/relationships/image" Target="../media/image26.png"/><Relationship Id="rId4" Type="http://schemas.openxmlformats.org/officeDocument/2006/relationships/hyperlink" Target="https://www.classicsforkids.com/music/instruments.php?family=Keyboard" TargetMode="External"/><Relationship Id="rId9" Type="http://schemas.openxmlformats.org/officeDocument/2006/relationships/image" Target="../media/image17.png"/><Relationship Id="rId14" Type="http://schemas.microsoft.com/office/2007/relationships/hdphoto" Target="../media/hdphoto6.wdp"/><Relationship Id="rId22" Type="http://schemas.openxmlformats.org/officeDocument/2006/relationships/image" Target="../media/image23.png"/><Relationship Id="rId27" Type="http://schemas.openxmlformats.org/officeDocument/2006/relationships/hyperlink" Target="https://safeshare.tv/x/ss5ff1dd2a9ea95?social_login" TargetMode="External"/><Relationship Id="rId30" Type="http://schemas.openxmlformats.org/officeDocument/2006/relationships/hyperlink" Target="https://www.bbc.co.uk/teach/bring-the-noise/primary-music-yolanda-brown-meet-the-band/zmj4y9q" TargetMode="External"/><Relationship Id="rId35" Type="http://schemas.microsoft.com/office/2007/relationships/hdphoto" Target="../media/hdphoto11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3"/>
          <p:cNvSpPr txBox="1">
            <a:spLocks noGrp="1"/>
          </p:cNvSpPr>
          <p:nvPr>
            <p:ph type="ctrTitle"/>
          </p:nvPr>
        </p:nvSpPr>
        <p:spPr>
          <a:xfrm>
            <a:off x="415611" y="992767"/>
            <a:ext cx="11360800" cy="2068068"/>
          </a:xfrm>
          <a:prstGeom prst="rect">
            <a:avLst/>
          </a:prstGeom>
        </p:spPr>
        <p:txBody>
          <a:bodyPr spcFirstLastPara="1" wrap="square" lIns="121900" tIns="121900" rIns="121900" bIns="121900" anchor="b" anchorCtr="0">
            <a:noAutofit/>
          </a:bodyPr>
          <a:lstStyle/>
          <a:p>
            <a:r>
              <a:rPr lang="en" b="1" dirty="0">
                <a:latin typeface="Architects Daughter"/>
                <a:ea typeface="Architects Daughter"/>
                <a:cs typeface="Architects Daughter"/>
                <a:sym typeface="Architects Daughter"/>
              </a:rPr>
              <a:t>Zoom In</a:t>
            </a:r>
            <a:endParaRPr b="1" dirty="0">
              <a:latin typeface="Architects Daughter"/>
              <a:ea typeface="Architects Daughter"/>
              <a:cs typeface="Architects Daughter"/>
              <a:sym typeface="Architects Daughter"/>
            </a:endParaRPr>
          </a:p>
        </p:txBody>
      </p:sp>
      <p:sp>
        <p:nvSpPr>
          <p:cNvPr id="55" name="Google Shape;55;p13"/>
          <p:cNvSpPr txBox="1">
            <a:spLocks noGrp="1"/>
          </p:cNvSpPr>
          <p:nvPr>
            <p:ph type="subTitle" idx="1"/>
          </p:nvPr>
        </p:nvSpPr>
        <p:spPr>
          <a:xfrm>
            <a:off x="580649" y="3060835"/>
            <a:ext cx="11360800" cy="1115769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marL="0" indent="0"/>
            <a:r>
              <a:rPr lang="en" dirty="0">
                <a:latin typeface="Cambria"/>
                <a:ea typeface="Cambria"/>
                <a:cs typeface="Cambria"/>
                <a:sym typeface="Cambria"/>
              </a:rPr>
              <a:t>What instrument do </a:t>
            </a:r>
          </a:p>
          <a:p>
            <a:pPr marL="0" indent="0"/>
            <a:r>
              <a:rPr lang="en" dirty="0">
                <a:latin typeface="Cambria"/>
                <a:ea typeface="Cambria"/>
                <a:cs typeface="Cambria"/>
                <a:sym typeface="Cambria"/>
              </a:rPr>
              <a:t>you see? Click </a:t>
            </a:r>
          </a:p>
          <a:p>
            <a:pPr marL="0" indent="0"/>
            <a:r>
              <a:rPr lang="en-GB" dirty="0">
                <a:latin typeface="Cambria"/>
                <a:ea typeface="Cambria"/>
                <a:cs typeface="Cambria"/>
                <a:sym typeface="Cambria"/>
              </a:rPr>
              <a:t>o</a:t>
            </a:r>
            <a:r>
              <a:rPr lang="en" dirty="0">
                <a:latin typeface="Cambria"/>
                <a:ea typeface="Cambria"/>
                <a:cs typeface="Cambria"/>
                <a:sym typeface="Cambria"/>
              </a:rPr>
              <a:t>n </a:t>
            </a:r>
            <a:r>
              <a:rPr lang="en-GB" dirty="0">
                <a:latin typeface="Cambria"/>
                <a:ea typeface="Cambria"/>
                <a:cs typeface="Cambria"/>
                <a:sym typeface="Cambria"/>
              </a:rPr>
              <a:t>t</a:t>
            </a:r>
            <a:r>
              <a:rPr lang="en" dirty="0">
                <a:latin typeface="Cambria"/>
                <a:ea typeface="Cambria"/>
                <a:cs typeface="Cambria"/>
                <a:sym typeface="Cambria"/>
              </a:rPr>
              <a:t>he next slide </a:t>
            </a:r>
          </a:p>
          <a:p>
            <a:pPr marL="0" indent="0"/>
            <a:r>
              <a:rPr lang="en" dirty="0">
                <a:latin typeface="Cambria"/>
                <a:ea typeface="Cambria"/>
                <a:cs typeface="Cambria"/>
                <a:sym typeface="Cambria"/>
              </a:rPr>
              <a:t>to play the </a:t>
            </a:r>
          </a:p>
          <a:p>
            <a:pPr marL="0" indent="0"/>
            <a:r>
              <a:rPr lang="en-GB" dirty="0">
                <a:latin typeface="Cambria"/>
                <a:ea typeface="Cambria"/>
                <a:cs typeface="Cambria"/>
                <a:sym typeface="Cambria"/>
              </a:rPr>
              <a:t>g</a:t>
            </a:r>
            <a:r>
              <a:rPr lang="en" dirty="0">
                <a:latin typeface="Cambria"/>
                <a:ea typeface="Cambria"/>
                <a:cs typeface="Cambria"/>
                <a:sym typeface="Cambria"/>
              </a:rPr>
              <a:t>ame!</a:t>
            </a:r>
            <a:endParaRPr dirty="0">
              <a:latin typeface="Cambria"/>
              <a:ea typeface="Cambria"/>
              <a:cs typeface="Cambria"/>
              <a:sym typeface="Cambria"/>
            </a:endParaRPr>
          </a:p>
        </p:txBody>
      </p:sp>
      <p:pic>
        <p:nvPicPr>
          <p:cNvPr id="56" name="Google Shape;56;p1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 rot="981456">
            <a:off x="-465133" y="721801"/>
            <a:ext cx="8924768" cy="9932425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Google Shape;228;p20">
            <a:hlinkClick r:id="" action="ppaction://noaction"/>
            <a:extLst>
              <a:ext uri="{FF2B5EF4-FFF2-40B4-BE49-F238E27FC236}">
                <a16:creationId xmlns:a16="http://schemas.microsoft.com/office/drawing/2014/main" id="{2D44BDF0-5F89-4261-AF57-58376B9FFEF3}"/>
              </a:ext>
            </a:extLst>
          </p:cNvPr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415589" y="110789"/>
            <a:ext cx="2620804" cy="2968378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Google Shape;221;p20" descr="Clarinet clipart transparent background, Clarinet transparent background  Transparent FREE for download on WebStockReview 2020">
            <a:hlinkClick r:id="" action="ppaction://noaction"/>
            <a:extLst>
              <a:ext uri="{FF2B5EF4-FFF2-40B4-BE49-F238E27FC236}">
                <a16:creationId xmlns:a16="http://schemas.microsoft.com/office/drawing/2014/main" id="{F4A8CAFC-E4DC-43E4-93D3-1198D3C6517A}"/>
              </a:ext>
            </a:extLst>
          </p:cNvPr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 rot="15749828">
            <a:off x="7677234" y="-245698"/>
            <a:ext cx="2035027" cy="2111143"/>
          </a:xfrm>
          <a:prstGeom prst="rect">
            <a:avLst/>
          </a:prstGeom>
          <a:noFill/>
          <a:ln>
            <a:noFill/>
          </a:ln>
        </p:spPr>
      </p:pic>
      <p:pic>
        <p:nvPicPr>
          <p:cNvPr id="3074" name="Picture 2">
            <a:extLst>
              <a:ext uri="{FF2B5EF4-FFF2-40B4-BE49-F238E27FC236}">
                <a16:creationId xmlns:a16="http://schemas.microsoft.com/office/drawing/2014/main" id="{2E9AC551-6B55-4092-B7DA-9E3C7BD228E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0" b="100000" l="493" r="100000">
                        <a14:foregroundMark x1="16749" y1="24837" x2="27094" y2="88235"/>
                        <a14:foregroundMark x1="90640" y1="34641" x2="74384" y2="8431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48838" y="4138472"/>
            <a:ext cx="3028759" cy="22827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>
            <a:extLst>
              <a:ext uri="{FF2B5EF4-FFF2-40B4-BE49-F238E27FC236}">
                <a16:creationId xmlns:a16="http://schemas.microsoft.com/office/drawing/2014/main" id="{F708EAF4-4824-41CB-AFF0-3DA2647261D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2667" b="100000" l="0" r="99667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26332" y="-767652"/>
            <a:ext cx="2857500" cy="2857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>
            <a:extLst>
              <a:ext uri="{FF2B5EF4-FFF2-40B4-BE49-F238E27FC236}">
                <a16:creationId xmlns:a16="http://schemas.microsoft.com/office/drawing/2014/main" id="{3759C3A2-B6AA-4018-9B4F-371704B8419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ackgroundRemoval t="0" b="98500" l="0" r="9575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19947" y="329428"/>
            <a:ext cx="3286539" cy="32865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12">
            <a:hlinkClick r:id="rId13"/>
            <a:extLst>
              <a:ext uri="{FF2B5EF4-FFF2-40B4-BE49-F238E27FC236}">
                <a16:creationId xmlns:a16="http://schemas.microsoft.com/office/drawing/2014/main" id="{356FAB52-6A9C-4096-BE99-0CC437DD99AF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7413" y="2830592"/>
            <a:ext cx="3034641" cy="3034641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Google Shape;61;p14"/>
          <p:cNvSpPr txBox="1">
            <a:spLocks noGrp="1"/>
          </p:cNvSpPr>
          <p:nvPr>
            <p:ph type="ctrTitle"/>
          </p:nvPr>
        </p:nvSpPr>
        <p:spPr>
          <a:xfrm>
            <a:off x="-516967" y="1359733"/>
            <a:ext cx="6542800" cy="1561200"/>
          </a:xfrm>
          <a:prstGeom prst="rect">
            <a:avLst/>
          </a:prstGeom>
        </p:spPr>
        <p:txBody>
          <a:bodyPr spcFirstLastPara="1" wrap="square" lIns="121900" tIns="121900" rIns="121900" bIns="121900" anchor="b" anchorCtr="0">
            <a:noAutofit/>
          </a:bodyPr>
          <a:lstStyle/>
          <a:p>
            <a:r>
              <a:rPr lang="en" sz="5500" b="1" dirty="0">
                <a:latin typeface="Architects Daughter"/>
                <a:ea typeface="Architects Daughter"/>
                <a:cs typeface="Architects Daughter"/>
                <a:sym typeface="Architects Daughter"/>
              </a:rPr>
              <a:t>Instructions:</a:t>
            </a:r>
            <a:endParaRPr sz="5500" b="1" dirty="0">
              <a:latin typeface="Architects Daughter"/>
              <a:ea typeface="Architects Daughter"/>
              <a:cs typeface="Architects Daughter"/>
              <a:sym typeface="Architects Daughter"/>
            </a:endParaRPr>
          </a:p>
        </p:txBody>
      </p:sp>
      <p:pic>
        <p:nvPicPr>
          <p:cNvPr id="62" name="Google Shape;62;p14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 rot="981456">
            <a:off x="-2876376" y="-113136"/>
            <a:ext cx="7522933" cy="8949236"/>
          </a:xfrm>
          <a:prstGeom prst="rect">
            <a:avLst/>
          </a:prstGeom>
          <a:noFill/>
          <a:ln>
            <a:noFill/>
          </a:ln>
        </p:spPr>
      </p:pic>
      <p:sp>
        <p:nvSpPr>
          <p:cNvPr id="63" name="Google Shape;63;p14"/>
          <p:cNvSpPr txBox="1"/>
          <p:nvPr/>
        </p:nvSpPr>
        <p:spPr>
          <a:xfrm>
            <a:off x="5337367" y="-682388"/>
            <a:ext cx="6481600" cy="277155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marL="609585" indent="-541853" algn="ctr" defTabSz="1219170">
              <a:buClr>
                <a:srgbClr val="000000"/>
              </a:buClr>
              <a:buSzPts val="2800"/>
              <a:buFont typeface="Cambria"/>
              <a:buChar char="●"/>
            </a:pPr>
            <a:endParaRPr lang="en" sz="3733" b="1" kern="0" dirty="0">
              <a:solidFill>
                <a:srgbClr val="000000"/>
              </a:solidFill>
              <a:latin typeface="Cambria"/>
              <a:ea typeface="Cambria"/>
              <a:cs typeface="Cambria"/>
              <a:sym typeface="Cambria"/>
            </a:endParaRPr>
          </a:p>
          <a:p>
            <a:pPr marL="67732" algn="ctr" defTabSz="1219170">
              <a:buClr>
                <a:srgbClr val="000000"/>
              </a:buClr>
              <a:buSzPts val="2800"/>
            </a:pPr>
            <a:r>
              <a:rPr lang="en" sz="3733" b="1" u="sng" kern="0" dirty="0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 </a:t>
            </a:r>
          </a:p>
          <a:p>
            <a:pPr marL="609585" indent="-541853" algn="ctr" defTabSz="1219170">
              <a:buClr>
                <a:srgbClr val="000000"/>
              </a:buClr>
              <a:buSzPts val="2800"/>
              <a:buFont typeface="Cambria"/>
              <a:buChar char="●"/>
            </a:pPr>
            <a:endParaRPr lang="en" sz="3733" b="1" kern="0" dirty="0">
              <a:solidFill>
                <a:srgbClr val="000000"/>
              </a:solidFill>
              <a:latin typeface="Cambria"/>
              <a:ea typeface="Cambria"/>
              <a:cs typeface="Cambria"/>
              <a:sym typeface="Cambria"/>
            </a:endParaRPr>
          </a:p>
          <a:p>
            <a:pPr marL="609585" indent="-541853" defTabSz="1219170">
              <a:buClr>
                <a:srgbClr val="000000"/>
              </a:buClr>
              <a:buSzPts val="2800"/>
              <a:buFont typeface="Cambria"/>
              <a:buChar char="●"/>
            </a:pPr>
            <a:r>
              <a:rPr lang="en" sz="3733" b="1" kern="0" dirty="0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Look carefully at each photo.</a:t>
            </a:r>
          </a:p>
          <a:p>
            <a:pPr marL="609585" indent="-541853" defTabSz="1219170">
              <a:buClr>
                <a:srgbClr val="000000"/>
              </a:buClr>
              <a:buSzPts val="2800"/>
              <a:buFont typeface="Cambria"/>
              <a:buChar char="●"/>
            </a:pPr>
            <a:r>
              <a:rPr lang="en" sz="3733" b="1" kern="0" dirty="0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Guess the instrument as it is revealed.</a:t>
            </a:r>
          </a:p>
          <a:p>
            <a:pPr marL="609585" indent="-541853" defTabSz="1219170">
              <a:buClr>
                <a:srgbClr val="000000"/>
              </a:buClr>
              <a:buSzPts val="2800"/>
              <a:buFont typeface="Cambria"/>
              <a:buChar char="●"/>
            </a:pPr>
            <a:r>
              <a:rPr lang="en" sz="3733" b="1" kern="0" dirty="0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Can you work out the answer by picture 3?</a:t>
            </a:r>
            <a:endParaRPr sz="3733" b="1" kern="0" dirty="0">
              <a:solidFill>
                <a:srgbClr val="000000"/>
              </a:solidFill>
              <a:latin typeface="Cambria"/>
              <a:ea typeface="Cambria"/>
              <a:cs typeface="Cambria"/>
              <a:sym typeface="Cambria"/>
            </a:endParaRPr>
          </a:p>
        </p:txBody>
      </p:sp>
      <p:sp>
        <p:nvSpPr>
          <p:cNvPr id="64" name="Google Shape;64;p14"/>
          <p:cNvSpPr/>
          <p:nvPr/>
        </p:nvSpPr>
        <p:spPr>
          <a:xfrm>
            <a:off x="10744284" y="3896261"/>
            <a:ext cx="1352800" cy="1284400"/>
          </a:xfrm>
          <a:prstGeom prst="ellipse">
            <a:avLst/>
          </a:prstGeom>
          <a:solidFill>
            <a:srgbClr val="93C47D"/>
          </a:solidFill>
          <a:ln w="762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65" name="Google Shape;65;p14"/>
          <p:cNvSpPr txBox="1"/>
          <p:nvPr/>
        </p:nvSpPr>
        <p:spPr>
          <a:xfrm>
            <a:off x="10962967" y="3836182"/>
            <a:ext cx="856000" cy="117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algn="ctr" defTabSz="1219170">
              <a:buClr>
                <a:srgbClr val="000000"/>
              </a:buClr>
            </a:pPr>
            <a:r>
              <a:rPr lang="en" sz="6400" kern="0" dirty="0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3</a:t>
            </a:r>
            <a:endParaRPr sz="6400" kern="0" dirty="0">
              <a:solidFill>
                <a:srgbClr val="000000"/>
              </a:solidFill>
              <a:latin typeface="Cambria"/>
              <a:ea typeface="Cambria"/>
              <a:cs typeface="Cambria"/>
              <a:sym typeface="Cambria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Shape 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0" name="Google Shape;70;p15"/>
          <p:cNvPicPr preferRelativeResize="0"/>
          <p:nvPr/>
        </p:nvPicPr>
        <p:blipFill rotWithShape="1">
          <a:blip r:embed="rId3">
            <a:alphaModFix/>
          </a:blip>
          <a:srcRect l="66987" t="74616"/>
          <a:stretch/>
        </p:blipFill>
        <p:spPr>
          <a:xfrm>
            <a:off x="3233905" y="494865"/>
            <a:ext cx="5724201" cy="5868268"/>
          </a:xfrm>
          <a:prstGeom prst="rect">
            <a:avLst/>
          </a:prstGeom>
          <a:noFill/>
          <a:ln>
            <a:noFill/>
          </a:ln>
        </p:spPr>
      </p:pic>
      <p:sp>
        <p:nvSpPr>
          <p:cNvPr id="71" name="Google Shape;71;p15"/>
          <p:cNvSpPr/>
          <p:nvPr/>
        </p:nvSpPr>
        <p:spPr>
          <a:xfrm>
            <a:off x="10531033" y="5370400"/>
            <a:ext cx="1352800" cy="1284400"/>
          </a:xfrm>
          <a:prstGeom prst="ellipse">
            <a:avLst/>
          </a:prstGeom>
          <a:solidFill>
            <a:srgbClr val="FFE599"/>
          </a:solidFill>
          <a:ln w="762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72" name="Google Shape;72;p15"/>
          <p:cNvSpPr txBox="1"/>
          <p:nvPr/>
        </p:nvSpPr>
        <p:spPr>
          <a:xfrm>
            <a:off x="10779433" y="5424000"/>
            <a:ext cx="856000" cy="117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algn="ctr" defTabSz="1219170">
              <a:buClr>
                <a:srgbClr val="000000"/>
              </a:buClr>
            </a:pPr>
            <a:r>
              <a:rPr lang="en" sz="6400" kern="0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1</a:t>
            </a:r>
            <a:endParaRPr sz="6400" kern="0">
              <a:solidFill>
                <a:srgbClr val="000000"/>
              </a:solidFill>
              <a:latin typeface="Cambria"/>
              <a:ea typeface="Cambria"/>
              <a:cs typeface="Cambria"/>
              <a:sym typeface="Cambria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7" name="Google Shape;77;p16"/>
          <p:cNvPicPr preferRelativeResize="0"/>
          <p:nvPr/>
        </p:nvPicPr>
        <p:blipFill rotWithShape="1">
          <a:blip r:embed="rId3">
            <a:alphaModFix/>
          </a:blip>
          <a:srcRect l="55661" t="50000"/>
          <a:stretch/>
        </p:blipFill>
        <p:spPr>
          <a:xfrm>
            <a:off x="3927416" y="168284"/>
            <a:ext cx="4337168" cy="6521433"/>
          </a:xfrm>
          <a:prstGeom prst="rect">
            <a:avLst/>
          </a:prstGeom>
          <a:noFill/>
          <a:ln>
            <a:noFill/>
          </a:ln>
        </p:spPr>
      </p:pic>
      <p:sp>
        <p:nvSpPr>
          <p:cNvPr id="78" name="Google Shape;78;p16"/>
          <p:cNvSpPr/>
          <p:nvPr/>
        </p:nvSpPr>
        <p:spPr>
          <a:xfrm>
            <a:off x="10531033" y="5370400"/>
            <a:ext cx="1352800" cy="1284400"/>
          </a:xfrm>
          <a:prstGeom prst="ellipse">
            <a:avLst/>
          </a:prstGeom>
          <a:solidFill>
            <a:srgbClr val="B4A7D6"/>
          </a:solidFill>
          <a:ln w="762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79" name="Google Shape;79;p16"/>
          <p:cNvSpPr txBox="1"/>
          <p:nvPr/>
        </p:nvSpPr>
        <p:spPr>
          <a:xfrm>
            <a:off x="10779433" y="5424000"/>
            <a:ext cx="856000" cy="117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algn="ctr" defTabSz="1219170">
              <a:buClr>
                <a:srgbClr val="000000"/>
              </a:buClr>
            </a:pPr>
            <a:r>
              <a:rPr lang="en" sz="6400" kern="0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2</a:t>
            </a:r>
            <a:endParaRPr sz="6400" kern="0">
              <a:solidFill>
                <a:srgbClr val="000000"/>
              </a:solidFill>
              <a:latin typeface="Cambria"/>
              <a:ea typeface="Cambria"/>
              <a:cs typeface="Cambria"/>
              <a:sym typeface="Cambria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4" name="Google Shape;84;p17"/>
          <p:cNvPicPr preferRelativeResize="0"/>
          <p:nvPr/>
        </p:nvPicPr>
        <p:blipFill rotWithShape="1">
          <a:blip r:embed="rId3">
            <a:alphaModFix/>
          </a:blip>
          <a:srcRect l="46106"/>
          <a:stretch/>
        </p:blipFill>
        <p:spPr>
          <a:xfrm>
            <a:off x="5907642" y="203200"/>
            <a:ext cx="2607700" cy="6451600"/>
          </a:xfrm>
          <a:prstGeom prst="rect">
            <a:avLst/>
          </a:prstGeom>
          <a:noFill/>
          <a:ln>
            <a:noFill/>
          </a:ln>
        </p:spPr>
      </p:pic>
      <p:sp>
        <p:nvSpPr>
          <p:cNvPr id="85" name="Google Shape;85;p17"/>
          <p:cNvSpPr/>
          <p:nvPr/>
        </p:nvSpPr>
        <p:spPr>
          <a:xfrm>
            <a:off x="10531033" y="5370400"/>
            <a:ext cx="1352800" cy="1284400"/>
          </a:xfrm>
          <a:prstGeom prst="ellipse">
            <a:avLst/>
          </a:prstGeom>
          <a:solidFill>
            <a:srgbClr val="93C47D"/>
          </a:solidFill>
          <a:ln w="762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86" name="Google Shape;86;p17"/>
          <p:cNvSpPr txBox="1"/>
          <p:nvPr/>
        </p:nvSpPr>
        <p:spPr>
          <a:xfrm>
            <a:off x="10779433" y="5424000"/>
            <a:ext cx="856000" cy="117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algn="ctr" defTabSz="1219170">
              <a:buClr>
                <a:srgbClr val="000000"/>
              </a:buClr>
            </a:pPr>
            <a:r>
              <a:rPr lang="en" sz="6400" kern="0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3</a:t>
            </a:r>
            <a:endParaRPr sz="6400" kern="0">
              <a:solidFill>
                <a:srgbClr val="000000"/>
              </a:solidFill>
              <a:latin typeface="Cambria"/>
              <a:ea typeface="Cambria"/>
              <a:cs typeface="Cambria"/>
              <a:sym typeface="Cambria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1" name="Google Shape;91;p1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676651" y="203200"/>
            <a:ext cx="4838700" cy="6451600"/>
          </a:xfrm>
          <a:prstGeom prst="rect">
            <a:avLst/>
          </a:prstGeom>
          <a:noFill/>
          <a:ln>
            <a:noFill/>
          </a:ln>
        </p:spPr>
      </p:pic>
      <p:sp>
        <p:nvSpPr>
          <p:cNvPr id="92" name="Google Shape;92;p18"/>
          <p:cNvSpPr/>
          <p:nvPr/>
        </p:nvSpPr>
        <p:spPr>
          <a:xfrm>
            <a:off x="10531033" y="5370400"/>
            <a:ext cx="1352800" cy="1284400"/>
          </a:xfrm>
          <a:prstGeom prst="ellipse">
            <a:avLst/>
          </a:prstGeom>
          <a:solidFill>
            <a:schemeClr val="accent4"/>
          </a:solidFill>
          <a:ln w="762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93" name="Google Shape;93;p18"/>
          <p:cNvSpPr txBox="1"/>
          <p:nvPr/>
        </p:nvSpPr>
        <p:spPr>
          <a:xfrm>
            <a:off x="10779433" y="5424000"/>
            <a:ext cx="856000" cy="117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algn="ctr" defTabSz="1219170">
              <a:buClr>
                <a:srgbClr val="000000"/>
              </a:buClr>
            </a:pPr>
            <a:r>
              <a:rPr lang="en" sz="6400" kern="0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4</a:t>
            </a:r>
            <a:endParaRPr sz="6400" kern="0">
              <a:solidFill>
                <a:srgbClr val="000000"/>
              </a:solidFill>
              <a:latin typeface="Cambria"/>
              <a:ea typeface="Cambria"/>
              <a:cs typeface="Cambria"/>
              <a:sym typeface="Cambria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3"/>
          <p:cNvSpPr txBox="1">
            <a:spLocks noGrp="1"/>
          </p:cNvSpPr>
          <p:nvPr>
            <p:ph type="ctrTitle"/>
          </p:nvPr>
        </p:nvSpPr>
        <p:spPr>
          <a:xfrm>
            <a:off x="415611" y="992767"/>
            <a:ext cx="11360800" cy="5117411"/>
          </a:xfrm>
          <a:prstGeom prst="rect">
            <a:avLst/>
          </a:prstGeom>
        </p:spPr>
        <p:txBody>
          <a:bodyPr spcFirstLastPara="1" wrap="square" lIns="121900" tIns="121900" rIns="121900" bIns="121900" anchor="b" anchorCtr="0">
            <a:noAutofit/>
          </a:bodyPr>
          <a:lstStyle/>
          <a:p>
            <a:br>
              <a:rPr lang="en-GB" b="1" dirty="0">
                <a:latin typeface="Architects Daughter"/>
                <a:ea typeface="Architects Daughter"/>
                <a:cs typeface="Architects Daughter"/>
                <a:sym typeface="Architects Daughter"/>
              </a:rPr>
            </a:br>
            <a:br>
              <a:rPr lang="en-GB" b="1" dirty="0">
                <a:latin typeface="Architects Daughter"/>
                <a:ea typeface="Architects Daughter"/>
                <a:cs typeface="Architects Daughter"/>
                <a:sym typeface="Architects Daughter"/>
              </a:rPr>
            </a:br>
            <a:br>
              <a:rPr lang="en-GB" b="1" dirty="0">
                <a:latin typeface="Architects Daughter"/>
                <a:ea typeface="Architects Daughter"/>
                <a:cs typeface="Architects Daughter"/>
                <a:sym typeface="Architects Daughter"/>
              </a:rPr>
            </a:br>
            <a:br>
              <a:rPr lang="en-GB" b="1" dirty="0">
                <a:latin typeface="Architects Daughter"/>
                <a:ea typeface="Architects Daughter"/>
                <a:cs typeface="Architects Daughter"/>
                <a:sym typeface="Architects Daughter"/>
              </a:rPr>
            </a:br>
            <a:br>
              <a:rPr lang="en-GB" b="1" dirty="0">
                <a:latin typeface="Architects Daughter"/>
                <a:ea typeface="Architects Daughter"/>
                <a:cs typeface="Architects Daughter"/>
                <a:sym typeface="Architects Daughter"/>
              </a:rPr>
            </a:br>
            <a:br>
              <a:rPr lang="en-GB" b="1" dirty="0">
                <a:latin typeface="Architects Daughter"/>
                <a:ea typeface="Architects Daughter"/>
                <a:cs typeface="Architects Daughter"/>
                <a:sym typeface="Architects Daughter"/>
              </a:rPr>
            </a:br>
            <a:br>
              <a:rPr lang="en-GB" b="1" dirty="0">
                <a:latin typeface="Architects Daughter"/>
                <a:ea typeface="Architects Daughter"/>
                <a:cs typeface="Architects Daughter"/>
                <a:sym typeface="Architects Daughter"/>
              </a:rPr>
            </a:br>
            <a:br>
              <a:rPr lang="en-GB" b="1" dirty="0">
                <a:latin typeface="Architects Daughter"/>
                <a:ea typeface="Architects Daughter"/>
                <a:cs typeface="Architects Daughter"/>
                <a:sym typeface="Architects Daughter"/>
              </a:rPr>
            </a:br>
            <a:br>
              <a:rPr lang="en-GB" b="1" dirty="0">
                <a:latin typeface="Architects Daughter"/>
                <a:ea typeface="Architects Daughter"/>
                <a:cs typeface="Architects Daughter"/>
                <a:sym typeface="Architects Daughter"/>
              </a:rPr>
            </a:br>
            <a:br>
              <a:rPr lang="en-GB" b="1" dirty="0">
                <a:latin typeface="Architects Daughter"/>
                <a:ea typeface="Architects Daughter"/>
                <a:cs typeface="Architects Daughter"/>
                <a:sym typeface="Architects Daughter"/>
              </a:rPr>
            </a:br>
            <a:r>
              <a:rPr lang="en-GB" b="1" dirty="0">
                <a:latin typeface="Architects Daughter"/>
                <a:ea typeface="Architects Daughter"/>
                <a:cs typeface="Architects Daughter"/>
                <a:sym typeface="Architects Daughter"/>
              </a:rPr>
              <a:t>DOUBLE </a:t>
            </a:r>
            <a:br>
              <a:rPr lang="en-GB" b="1" dirty="0">
                <a:latin typeface="Architects Daughter"/>
                <a:ea typeface="Architects Daughter"/>
                <a:cs typeface="Architects Daughter"/>
                <a:sym typeface="Architects Daughter"/>
              </a:rPr>
            </a:br>
            <a:r>
              <a:rPr lang="en-GB" b="1" dirty="0">
                <a:latin typeface="Architects Daughter"/>
                <a:ea typeface="Architects Daughter"/>
                <a:cs typeface="Architects Daughter"/>
                <a:sym typeface="Architects Daughter"/>
              </a:rPr>
              <a:t>BASS</a:t>
            </a:r>
            <a:br>
              <a:rPr lang="en-GB" b="1" dirty="0">
                <a:latin typeface="Architects Daughter"/>
                <a:ea typeface="Architects Daughter"/>
                <a:cs typeface="Architects Daughter"/>
                <a:sym typeface="Architects Daughter"/>
              </a:rPr>
            </a:br>
            <a:endParaRPr b="1" dirty="0">
              <a:latin typeface="Architects Daughter"/>
              <a:ea typeface="Architects Daughter"/>
              <a:cs typeface="Architects Daughter"/>
              <a:sym typeface="Architects Daughter"/>
            </a:endParaRPr>
          </a:p>
        </p:txBody>
      </p:sp>
      <p:sp>
        <p:nvSpPr>
          <p:cNvPr id="55" name="Google Shape;55;p13"/>
          <p:cNvSpPr txBox="1">
            <a:spLocks noGrp="1"/>
          </p:cNvSpPr>
          <p:nvPr>
            <p:ph type="subTitle" idx="1"/>
          </p:nvPr>
        </p:nvSpPr>
        <p:spPr>
          <a:xfrm>
            <a:off x="415589" y="348061"/>
            <a:ext cx="11360800" cy="10568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marL="0" indent="0"/>
            <a:r>
              <a:rPr lang="en" sz="4800" b="1" u="sng" dirty="0">
                <a:latin typeface="Cambria"/>
                <a:ea typeface="Cambria"/>
                <a:cs typeface="Cambria"/>
                <a:sym typeface="Cambria"/>
              </a:rPr>
              <a:t>Answer:</a:t>
            </a:r>
          </a:p>
          <a:p>
            <a:pPr marL="0" indent="0"/>
            <a:endParaRPr lang="en" dirty="0">
              <a:latin typeface="Cambria"/>
              <a:ea typeface="Cambria"/>
              <a:cs typeface="Cambria"/>
              <a:sym typeface="Cambria"/>
            </a:endParaRPr>
          </a:p>
          <a:p>
            <a:pPr marL="0" indent="0"/>
            <a:endParaRPr lang="en" dirty="0">
              <a:latin typeface="Cambria"/>
              <a:ea typeface="Cambria"/>
              <a:cs typeface="Cambria"/>
              <a:sym typeface="Cambria"/>
            </a:endParaRPr>
          </a:p>
        </p:txBody>
      </p:sp>
      <p:pic>
        <p:nvPicPr>
          <p:cNvPr id="56" name="Google Shape;56;p13">
            <a:hlinkClick r:id="rId3"/>
          </p:cNvPr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 rot="981456">
            <a:off x="473683" y="997500"/>
            <a:ext cx="7522933" cy="8949236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7982924F-1C16-4506-BA6C-87D1A3224185}"/>
              </a:ext>
            </a:extLst>
          </p:cNvPr>
          <p:cNvSpPr txBox="1"/>
          <p:nvPr/>
        </p:nvSpPr>
        <p:spPr>
          <a:xfrm>
            <a:off x="821635" y="1590261"/>
            <a:ext cx="2411895" cy="2246769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/>
              <a:t>Click on the answer to listen to the string family!</a:t>
            </a:r>
          </a:p>
        </p:txBody>
      </p:sp>
      <p:pic>
        <p:nvPicPr>
          <p:cNvPr id="5122" name="Picture 2">
            <a:extLst>
              <a:ext uri="{FF2B5EF4-FFF2-40B4-BE49-F238E27FC236}">
                <a16:creationId xmlns:a16="http://schemas.microsoft.com/office/drawing/2014/main" id="{99F0CC8F-4C43-4B07-BDA2-410424E4EDB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61173" y="1183492"/>
            <a:ext cx="3015227" cy="47359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0154339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Shape 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Google Shape;126;p23"/>
          <p:cNvSpPr/>
          <p:nvPr/>
        </p:nvSpPr>
        <p:spPr>
          <a:xfrm>
            <a:off x="10531033" y="5370400"/>
            <a:ext cx="1352800" cy="1284400"/>
          </a:xfrm>
          <a:prstGeom prst="ellipse">
            <a:avLst/>
          </a:prstGeom>
          <a:solidFill>
            <a:srgbClr val="FFE599"/>
          </a:solidFill>
          <a:ln w="762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27" name="Google Shape;127;p23"/>
          <p:cNvSpPr txBox="1"/>
          <p:nvPr/>
        </p:nvSpPr>
        <p:spPr>
          <a:xfrm>
            <a:off x="10779433" y="5424000"/>
            <a:ext cx="856000" cy="117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algn="ctr" defTabSz="1219170">
              <a:buClr>
                <a:srgbClr val="000000"/>
              </a:buClr>
            </a:pPr>
            <a:r>
              <a:rPr lang="en" sz="6400" kern="0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1</a:t>
            </a:r>
            <a:endParaRPr sz="6400" kern="0">
              <a:solidFill>
                <a:srgbClr val="000000"/>
              </a:solidFill>
              <a:latin typeface="Cambria"/>
              <a:ea typeface="Cambria"/>
              <a:cs typeface="Cambria"/>
              <a:sym typeface="Cambria"/>
            </a:endParaRPr>
          </a:p>
        </p:txBody>
      </p:sp>
      <p:pic>
        <p:nvPicPr>
          <p:cNvPr id="128" name="Google Shape;128;p23"/>
          <p:cNvPicPr preferRelativeResize="0"/>
          <p:nvPr/>
        </p:nvPicPr>
        <p:blipFill rotWithShape="1">
          <a:blip r:embed="rId3">
            <a:alphaModFix/>
          </a:blip>
          <a:srcRect l="17040" t="42696" r="59322" b="46567"/>
          <a:stretch/>
        </p:blipFill>
        <p:spPr>
          <a:xfrm>
            <a:off x="3777517" y="2024867"/>
            <a:ext cx="4636968" cy="280826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Shape 1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" name="Google Shape;133;p24"/>
          <p:cNvSpPr/>
          <p:nvPr/>
        </p:nvSpPr>
        <p:spPr>
          <a:xfrm>
            <a:off x="10531033" y="5370400"/>
            <a:ext cx="1352800" cy="1284400"/>
          </a:xfrm>
          <a:prstGeom prst="ellipse">
            <a:avLst/>
          </a:prstGeom>
          <a:solidFill>
            <a:srgbClr val="B4A7D6"/>
          </a:solidFill>
          <a:ln w="762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34" name="Google Shape;134;p24"/>
          <p:cNvSpPr txBox="1"/>
          <p:nvPr/>
        </p:nvSpPr>
        <p:spPr>
          <a:xfrm>
            <a:off x="10779433" y="5424000"/>
            <a:ext cx="856000" cy="117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algn="ctr" defTabSz="1219170">
              <a:buClr>
                <a:srgbClr val="000000"/>
              </a:buClr>
            </a:pPr>
            <a:r>
              <a:rPr lang="en" sz="6400" kern="0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2</a:t>
            </a:r>
            <a:endParaRPr sz="6400" kern="0">
              <a:solidFill>
                <a:srgbClr val="000000"/>
              </a:solidFill>
              <a:latin typeface="Cambria"/>
              <a:ea typeface="Cambria"/>
              <a:cs typeface="Cambria"/>
              <a:sym typeface="Cambria"/>
            </a:endParaRPr>
          </a:p>
        </p:txBody>
      </p:sp>
      <p:pic>
        <p:nvPicPr>
          <p:cNvPr id="135" name="Google Shape;135;p24"/>
          <p:cNvPicPr preferRelativeResize="0"/>
          <p:nvPr/>
        </p:nvPicPr>
        <p:blipFill rotWithShape="1">
          <a:blip r:embed="rId3">
            <a:alphaModFix/>
          </a:blip>
          <a:srcRect t="39203" r="39346" b="43631"/>
          <a:stretch/>
        </p:blipFill>
        <p:spPr>
          <a:xfrm>
            <a:off x="1916200" y="2269600"/>
            <a:ext cx="8359600" cy="315441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Shape 1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" name="Google Shape;140;p25"/>
          <p:cNvSpPr/>
          <p:nvPr/>
        </p:nvSpPr>
        <p:spPr>
          <a:xfrm>
            <a:off x="10531033" y="5370400"/>
            <a:ext cx="1352800" cy="1284400"/>
          </a:xfrm>
          <a:prstGeom prst="ellipse">
            <a:avLst/>
          </a:prstGeom>
          <a:solidFill>
            <a:srgbClr val="93C47D"/>
          </a:solidFill>
          <a:ln w="762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41" name="Google Shape;141;p25"/>
          <p:cNvSpPr txBox="1"/>
          <p:nvPr/>
        </p:nvSpPr>
        <p:spPr>
          <a:xfrm>
            <a:off x="10779433" y="5424000"/>
            <a:ext cx="856000" cy="117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algn="ctr" defTabSz="1219170">
              <a:buClr>
                <a:srgbClr val="000000"/>
              </a:buClr>
            </a:pPr>
            <a:r>
              <a:rPr lang="en" sz="6400" kern="0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3</a:t>
            </a:r>
            <a:endParaRPr sz="6400" kern="0">
              <a:solidFill>
                <a:srgbClr val="000000"/>
              </a:solidFill>
              <a:latin typeface="Cambria"/>
              <a:ea typeface="Cambria"/>
              <a:cs typeface="Cambria"/>
              <a:sym typeface="Cambria"/>
            </a:endParaRPr>
          </a:p>
        </p:txBody>
      </p:sp>
      <p:pic>
        <p:nvPicPr>
          <p:cNvPr id="142" name="Google Shape;142;p25"/>
          <p:cNvPicPr preferRelativeResize="0"/>
          <p:nvPr/>
        </p:nvPicPr>
        <p:blipFill rotWithShape="1">
          <a:blip r:embed="rId3">
            <a:alphaModFix/>
          </a:blip>
          <a:srcRect t="23218" r="46337"/>
          <a:stretch/>
        </p:blipFill>
        <p:spPr>
          <a:xfrm>
            <a:off x="4715934" y="796251"/>
            <a:ext cx="2760132" cy="526549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Shape 1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7" name="Google Shape;147;p2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524234" y="0"/>
            <a:ext cx="51435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48" name="Google Shape;148;p26"/>
          <p:cNvSpPr/>
          <p:nvPr/>
        </p:nvSpPr>
        <p:spPr>
          <a:xfrm>
            <a:off x="10531033" y="5370400"/>
            <a:ext cx="1352800" cy="1284400"/>
          </a:xfrm>
          <a:prstGeom prst="ellipse">
            <a:avLst/>
          </a:prstGeom>
          <a:solidFill>
            <a:schemeClr val="accent4"/>
          </a:solidFill>
          <a:ln w="762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49" name="Google Shape;149;p26"/>
          <p:cNvSpPr txBox="1"/>
          <p:nvPr/>
        </p:nvSpPr>
        <p:spPr>
          <a:xfrm>
            <a:off x="10779433" y="5424000"/>
            <a:ext cx="856000" cy="117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algn="ctr" defTabSz="1219170">
              <a:buClr>
                <a:srgbClr val="000000"/>
              </a:buClr>
            </a:pPr>
            <a:r>
              <a:rPr lang="en" sz="6400" kern="0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4</a:t>
            </a:r>
            <a:endParaRPr sz="6400" kern="0">
              <a:solidFill>
                <a:srgbClr val="000000"/>
              </a:solidFill>
              <a:latin typeface="Cambria"/>
              <a:ea typeface="Cambria"/>
              <a:cs typeface="Cambria"/>
              <a:sym typeface="Cambria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3"/>
          <p:cNvSpPr txBox="1">
            <a:spLocks noGrp="1"/>
          </p:cNvSpPr>
          <p:nvPr>
            <p:ph type="ctrTitle"/>
          </p:nvPr>
        </p:nvSpPr>
        <p:spPr>
          <a:xfrm>
            <a:off x="415611" y="992767"/>
            <a:ext cx="11360800" cy="4252629"/>
          </a:xfrm>
          <a:prstGeom prst="rect">
            <a:avLst/>
          </a:prstGeom>
        </p:spPr>
        <p:txBody>
          <a:bodyPr spcFirstLastPara="1" wrap="square" lIns="121900" tIns="121900" rIns="121900" bIns="121900" anchor="b" anchorCtr="0">
            <a:noAutofit/>
          </a:bodyPr>
          <a:lstStyle/>
          <a:p>
            <a:br>
              <a:rPr lang="en-GB" b="1" dirty="0">
                <a:latin typeface="Architects Daughter"/>
                <a:ea typeface="Architects Daughter"/>
                <a:cs typeface="Architects Daughter"/>
                <a:sym typeface="Architects Daughter"/>
              </a:rPr>
            </a:br>
            <a:r>
              <a:rPr lang="en-GB" sz="6800" b="1" dirty="0">
                <a:latin typeface="Architects Daughter"/>
                <a:ea typeface="Architects Daughter"/>
                <a:cs typeface="Architects Daughter"/>
                <a:sym typeface="Architects Daughter"/>
              </a:rPr>
              <a:t>ACCORDION</a:t>
            </a:r>
            <a:br>
              <a:rPr lang="en-GB" b="1" dirty="0">
                <a:latin typeface="Architects Daughter"/>
                <a:ea typeface="Architects Daughter"/>
                <a:cs typeface="Architects Daughter"/>
                <a:sym typeface="Architects Daughter"/>
              </a:rPr>
            </a:br>
            <a:endParaRPr b="1" dirty="0">
              <a:latin typeface="Architects Daughter"/>
              <a:ea typeface="Architects Daughter"/>
              <a:cs typeface="Architects Daughter"/>
              <a:sym typeface="Architects Daughter"/>
            </a:endParaRPr>
          </a:p>
        </p:txBody>
      </p:sp>
      <p:sp>
        <p:nvSpPr>
          <p:cNvPr id="55" name="Google Shape;55;p13"/>
          <p:cNvSpPr txBox="1">
            <a:spLocks noGrp="1"/>
          </p:cNvSpPr>
          <p:nvPr>
            <p:ph type="subTitle" idx="1"/>
          </p:nvPr>
        </p:nvSpPr>
        <p:spPr>
          <a:xfrm>
            <a:off x="415589" y="348061"/>
            <a:ext cx="11360800" cy="10568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marL="0" indent="0"/>
            <a:r>
              <a:rPr lang="en" sz="4800" b="1" u="sng" dirty="0">
                <a:latin typeface="Cambria"/>
                <a:ea typeface="Cambria"/>
                <a:cs typeface="Cambria"/>
                <a:sym typeface="Cambria"/>
              </a:rPr>
              <a:t>Answer:</a:t>
            </a:r>
          </a:p>
          <a:p>
            <a:pPr marL="0" indent="0"/>
            <a:endParaRPr dirty="0">
              <a:latin typeface="Cambria"/>
              <a:ea typeface="Cambria"/>
              <a:cs typeface="Cambria"/>
              <a:sym typeface="Cambria"/>
            </a:endParaRPr>
          </a:p>
        </p:txBody>
      </p:sp>
      <p:pic>
        <p:nvPicPr>
          <p:cNvPr id="56" name="Google Shape;56;p13">
            <a:hlinkClick r:id="rId3"/>
          </p:cNvPr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 rot="981456">
            <a:off x="-538299" y="841299"/>
            <a:ext cx="9019567" cy="9609442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E1635DAF-515C-45C5-954A-68E5967CB68E}"/>
              </a:ext>
            </a:extLst>
          </p:cNvPr>
          <p:cNvSpPr txBox="1"/>
          <p:nvPr/>
        </p:nvSpPr>
        <p:spPr>
          <a:xfrm>
            <a:off x="415589" y="1466961"/>
            <a:ext cx="2411895" cy="267765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/>
              <a:t>Click on the answer for a video of rapper Nadia Rose who raps alongside an accordion!</a:t>
            </a:r>
          </a:p>
        </p:txBody>
      </p:sp>
    </p:spTree>
    <p:extLst>
      <p:ext uri="{BB962C8B-B14F-4D97-AF65-F5344CB8AC3E}">
        <p14:creationId xmlns:p14="http://schemas.microsoft.com/office/powerpoint/2010/main" val="252370883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Shape 2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" name="Google Shape;210;p35"/>
          <p:cNvSpPr/>
          <p:nvPr/>
        </p:nvSpPr>
        <p:spPr>
          <a:xfrm>
            <a:off x="10531033" y="5370400"/>
            <a:ext cx="1352800" cy="1284400"/>
          </a:xfrm>
          <a:prstGeom prst="ellipse">
            <a:avLst/>
          </a:prstGeom>
          <a:solidFill>
            <a:srgbClr val="FFE599"/>
          </a:solidFill>
          <a:ln w="762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211" name="Google Shape;211;p35"/>
          <p:cNvSpPr txBox="1"/>
          <p:nvPr/>
        </p:nvSpPr>
        <p:spPr>
          <a:xfrm>
            <a:off x="10779433" y="5424000"/>
            <a:ext cx="856000" cy="117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algn="ctr" defTabSz="1219170">
              <a:buClr>
                <a:srgbClr val="000000"/>
              </a:buClr>
            </a:pPr>
            <a:r>
              <a:rPr lang="en" sz="6400" kern="0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1</a:t>
            </a:r>
            <a:endParaRPr sz="6400" kern="0">
              <a:solidFill>
                <a:srgbClr val="000000"/>
              </a:solidFill>
              <a:latin typeface="Cambria"/>
              <a:ea typeface="Cambria"/>
              <a:cs typeface="Cambria"/>
              <a:sym typeface="Cambria"/>
            </a:endParaRPr>
          </a:p>
        </p:txBody>
      </p:sp>
      <p:pic>
        <p:nvPicPr>
          <p:cNvPr id="212" name="Google Shape;212;p35"/>
          <p:cNvPicPr preferRelativeResize="0"/>
          <p:nvPr/>
        </p:nvPicPr>
        <p:blipFill rotWithShape="1">
          <a:blip r:embed="rId3">
            <a:alphaModFix/>
          </a:blip>
          <a:srcRect r="88031" b="56967"/>
          <a:stretch/>
        </p:blipFill>
        <p:spPr>
          <a:xfrm>
            <a:off x="4975234" y="186067"/>
            <a:ext cx="2241533" cy="627629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Shape 2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7" name="Google Shape;217;p36"/>
          <p:cNvSpPr/>
          <p:nvPr/>
        </p:nvSpPr>
        <p:spPr>
          <a:xfrm>
            <a:off x="10531033" y="5370400"/>
            <a:ext cx="1352800" cy="1284400"/>
          </a:xfrm>
          <a:prstGeom prst="ellipse">
            <a:avLst/>
          </a:prstGeom>
          <a:solidFill>
            <a:srgbClr val="B4A7D6"/>
          </a:solidFill>
          <a:ln w="762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218" name="Google Shape;218;p36"/>
          <p:cNvSpPr txBox="1"/>
          <p:nvPr/>
        </p:nvSpPr>
        <p:spPr>
          <a:xfrm>
            <a:off x="10779433" y="5424000"/>
            <a:ext cx="856000" cy="117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algn="ctr" defTabSz="1219170">
              <a:buClr>
                <a:srgbClr val="000000"/>
              </a:buClr>
            </a:pPr>
            <a:r>
              <a:rPr lang="en" sz="6400" kern="0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2</a:t>
            </a:r>
            <a:endParaRPr sz="6400" kern="0">
              <a:solidFill>
                <a:srgbClr val="000000"/>
              </a:solidFill>
              <a:latin typeface="Cambria"/>
              <a:ea typeface="Cambria"/>
              <a:cs typeface="Cambria"/>
              <a:sym typeface="Cambria"/>
            </a:endParaRPr>
          </a:p>
        </p:txBody>
      </p:sp>
      <p:pic>
        <p:nvPicPr>
          <p:cNvPr id="219" name="Google Shape;219;p36"/>
          <p:cNvPicPr preferRelativeResize="0"/>
          <p:nvPr/>
        </p:nvPicPr>
        <p:blipFill rotWithShape="1">
          <a:blip r:embed="rId3">
            <a:alphaModFix/>
          </a:blip>
          <a:srcRect r="76250"/>
          <a:stretch/>
        </p:blipFill>
        <p:spPr>
          <a:xfrm>
            <a:off x="5112204" y="203201"/>
            <a:ext cx="1967568" cy="645159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Shape 2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4" name="Google Shape;224;p37"/>
          <p:cNvSpPr/>
          <p:nvPr/>
        </p:nvSpPr>
        <p:spPr>
          <a:xfrm>
            <a:off x="10531033" y="5370400"/>
            <a:ext cx="1352800" cy="1284400"/>
          </a:xfrm>
          <a:prstGeom prst="ellipse">
            <a:avLst/>
          </a:prstGeom>
          <a:solidFill>
            <a:srgbClr val="93C47D"/>
          </a:solidFill>
          <a:ln w="762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225" name="Google Shape;225;p37"/>
          <p:cNvSpPr txBox="1"/>
          <p:nvPr/>
        </p:nvSpPr>
        <p:spPr>
          <a:xfrm>
            <a:off x="10779433" y="5424000"/>
            <a:ext cx="856000" cy="117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algn="ctr" defTabSz="1219170">
              <a:buClr>
                <a:srgbClr val="000000"/>
              </a:buClr>
            </a:pPr>
            <a:r>
              <a:rPr lang="en" sz="6400" kern="0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3</a:t>
            </a:r>
            <a:endParaRPr sz="6400" kern="0">
              <a:solidFill>
                <a:srgbClr val="000000"/>
              </a:solidFill>
              <a:latin typeface="Cambria"/>
              <a:ea typeface="Cambria"/>
              <a:cs typeface="Cambria"/>
              <a:sym typeface="Cambria"/>
            </a:endParaRPr>
          </a:p>
        </p:txBody>
      </p:sp>
      <p:pic>
        <p:nvPicPr>
          <p:cNvPr id="226" name="Google Shape;226;p37"/>
          <p:cNvPicPr preferRelativeResize="0"/>
          <p:nvPr/>
        </p:nvPicPr>
        <p:blipFill rotWithShape="1">
          <a:blip r:embed="rId3">
            <a:alphaModFix/>
          </a:blip>
          <a:srcRect r="51240"/>
          <a:stretch/>
        </p:blipFill>
        <p:spPr>
          <a:xfrm>
            <a:off x="3871592" y="203201"/>
            <a:ext cx="4039533" cy="645159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Shape 2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1" name="Google Shape;231;p3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953717" y="203201"/>
            <a:ext cx="8284560" cy="6451601"/>
          </a:xfrm>
          <a:prstGeom prst="rect">
            <a:avLst/>
          </a:prstGeom>
          <a:noFill/>
          <a:ln>
            <a:noFill/>
          </a:ln>
        </p:spPr>
      </p:pic>
      <p:sp>
        <p:nvSpPr>
          <p:cNvPr id="232" name="Google Shape;232;p38"/>
          <p:cNvSpPr/>
          <p:nvPr/>
        </p:nvSpPr>
        <p:spPr>
          <a:xfrm>
            <a:off x="10531033" y="5370400"/>
            <a:ext cx="1352800" cy="1284400"/>
          </a:xfrm>
          <a:prstGeom prst="ellipse">
            <a:avLst/>
          </a:prstGeom>
          <a:solidFill>
            <a:schemeClr val="accent4"/>
          </a:solidFill>
          <a:ln w="762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233" name="Google Shape;233;p38"/>
          <p:cNvSpPr txBox="1"/>
          <p:nvPr/>
        </p:nvSpPr>
        <p:spPr>
          <a:xfrm>
            <a:off x="10779433" y="5424000"/>
            <a:ext cx="856000" cy="117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algn="ctr" defTabSz="1219170">
              <a:buClr>
                <a:srgbClr val="000000"/>
              </a:buClr>
            </a:pPr>
            <a:r>
              <a:rPr lang="en" sz="6400" kern="0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4</a:t>
            </a:r>
            <a:endParaRPr sz="6400" kern="0">
              <a:solidFill>
                <a:srgbClr val="000000"/>
              </a:solidFill>
              <a:latin typeface="Cambria"/>
              <a:ea typeface="Cambria"/>
              <a:cs typeface="Cambria"/>
              <a:sym typeface="Cambria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3"/>
          <p:cNvSpPr txBox="1">
            <a:spLocks noGrp="1"/>
          </p:cNvSpPr>
          <p:nvPr>
            <p:ph type="ctrTitle"/>
          </p:nvPr>
        </p:nvSpPr>
        <p:spPr>
          <a:xfrm>
            <a:off x="415611" y="992767"/>
            <a:ext cx="11360800" cy="4280983"/>
          </a:xfrm>
          <a:prstGeom prst="rect">
            <a:avLst/>
          </a:prstGeom>
        </p:spPr>
        <p:txBody>
          <a:bodyPr spcFirstLastPara="1" wrap="square" lIns="121900" tIns="121900" rIns="121900" bIns="121900" anchor="b" anchorCtr="0">
            <a:noAutofit/>
          </a:bodyPr>
          <a:lstStyle/>
          <a:p>
            <a:br>
              <a:rPr lang="en-GB" b="1" dirty="0">
                <a:latin typeface="Architects Daughter"/>
                <a:ea typeface="Architects Daughter"/>
                <a:cs typeface="Architects Daughter"/>
                <a:sym typeface="Architects Daughter"/>
              </a:rPr>
            </a:br>
            <a:br>
              <a:rPr lang="en-GB" b="1" dirty="0">
                <a:latin typeface="Architects Daughter"/>
                <a:ea typeface="Architects Daughter"/>
                <a:cs typeface="Architects Daughter"/>
                <a:sym typeface="Architects Daughter"/>
              </a:rPr>
            </a:br>
            <a:br>
              <a:rPr lang="en-GB" b="1" dirty="0">
                <a:latin typeface="Architects Daughter"/>
                <a:ea typeface="Architects Daughter"/>
                <a:cs typeface="Architects Daughter"/>
                <a:sym typeface="Architects Daughter"/>
              </a:rPr>
            </a:br>
            <a:br>
              <a:rPr lang="en-GB" b="1" dirty="0">
                <a:latin typeface="Architects Daughter"/>
                <a:ea typeface="Architects Daughter"/>
                <a:cs typeface="Architects Daughter"/>
                <a:sym typeface="Architects Daughter"/>
              </a:rPr>
            </a:br>
            <a:br>
              <a:rPr lang="en-GB" b="1" dirty="0">
                <a:latin typeface="Architects Daughter"/>
                <a:ea typeface="Architects Daughter"/>
                <a:cs typeface="Architects Daughter"/>
                <a:sym typeface="Architects Daughter"/>
              </a:rPr>
            </a:br>
            <a:br>
              <a:rPr lang="en-GB" b="1" dirty="0">
                <a:latin typeface="Architects Daughter"/>
                <a:ea typeface="Architects Daughter"/>
                <a:cs typeface="Architects Daughter"/>
                <a:sym typeface="Architects Daughter"/>
              </a:rPr>
            </a:br>
            <a:br>
              <a:rPr lang="en-GB" b="1" dirty="0">
                <a:latin typeface="Architects Daughter"/>
                <a:ea typeface="Architects Daughter"/>
                <a:cs typeface="Architects Daughter"/>
                <a:sym typeface="Architects Daughter"/>
              </a:rPr>
            </a:br>
            <a:br>
              <a:rPr lang="en-GB" b="1" dirty="0">
                <a:latin typeface="Architects Daughter"/>
                <a:ea typeface="Architects Daughter"/>
                <a:cs typeface="Architects Daughter"/>
                <a:sym typeface="Architects Daughter"/>
              </a:rPr>
            </a:br>
            <a:br>
              <a:rPr lang="en-GB" b="1" dirty="0">
                <a:latin typeface="Architects Daughter"/>
                <a:ea typeface="Architects Daughter"/>
                <a:cs typeface="Architects Daughter"/>
                <a:sym typeface="Architects Daughter"/>
              </a:rPr>
            </a:br>
            <a:br>
              <a:rPr lang="en-GB" b="1" dirty="0">
                <a:latin typeface="Architects Daughter"/>
                <a:ea typeface="Architects Daughter"/>
                <a:cs typeface="Architects Daughter"/>
                <a:sym typeface="Architects Daughter"/>
              </a:rPr>
            </a:br>
            <a:r>
              <a:rPr lang="en-GB" b="1" dirty="0">
                <a:latin typeface="Architects Daughter"/>
                <a:ea typeface="Architects Daughter"/>
                <a:cs typeface="Architects Daughter"/>
                <a:sym typeface="Architects Daughter"/>
              </a:rPr>
              <a:t>TRUMPET</a:t>
            </a:r>
            <a:br>
              <a:rPr lang="en-GB" b="1" dirty="0">
                <a:latin typeface="Architects Daughter"/>
                <a:ea typeface="Architects Daughter"/>
                <a:cs typeface="Architects Daughter"/>
                <a:sym typeface="Architects Daughter"/>
              </a:rPr>
            </a:br>
            <a:endParaRPr b="1" dirty="0">
              <a:latin typeface="Architects Daughter"/>
              <a:ea typeface="Architects Daughter"/>
              <a:cs typeface="Architects Daughter"/>
              <a:sym typeface="Architects Daughter"/>
            </a:endParaRPr>
          </a:p>
        </p:txBody>
      </p:sp>
      <p:sp>
        <p:nvSpPr>
          <p:cNvPr id="55" name="Google Shape;55;p13"/>
          <p:cNvSpPr txBox="1">
            <a:spLocks noGrp="1"/>
          </p:cNvSpPr>
          <p:nvPr>
            <p:ph type="subTitle" idx="1"/>
          </p:nvPr>
        </p:nvSpPr>
        <p:spPr>
          <a:xfrm>
            <a:off x="415589" y="348061"/>
            <a:ext cx="11360800" cy="10568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marL="0" indent="0"/>
            <a:r>
              <a:rPr lang="en" sz="4800" b="1" u="sng" dirty="0">
                <a:latin typeface="Cambria"/>
                <a:ea typeface="Cambria"/>
                <a:cs typeface="Cambria"/>
                <a:sym typeface="Cambria"/>
              </a:rPr>
              <a:t>Answer:</a:t>
            </a:r>
          </a:p>
          <a:p>
            <a:pPr marL="0" indent="0"/>
            <a:endParaRPr dirty="0">
              <a:latin typeface="Cambria"/>
              <a:ea typeface="Cambria"/>
              <a:cs typeface="Cambria"/>
              <a:sym typeface="Cambria"/>
            </a:endParaRPr>
          </a:p>
        </p:txBody>
      </p:sp>
      <p:pic>
        <p:nvPicPr>
          <p:cNvPr id="56" name="Google Shape;56;p13">
            <a:hlinkClick r:id="rId3"/>
          </p:cNvPr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 rot="981456">
            <a:off x="519912" y="878227"/>
            <a:ext cx="7522933" cy="8949236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F940F47E-771E-4127-8F0A-F3AB5F8F7194}"/>
              </a:ext>
            </a:extLst>
          </p:cNvPr>
          <p:cNvSpPr txBox="1"/>
          <p:nvPr/>
        </p:nvSpPr>
        <p:spPr>
          <a:xfrm>
            <a:off x="821635" y="1590261"/>
            <a:ext cx="2411895" cy="267765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/>
              <a:t>Click on the answer for a recording of Louis Armstrong playing the trumpet!</a:t>
            </a:r>
          </a:p>
        </p:txBody>
      </p:sp>
    </p:spTree>
    <p:extLst>
      <p:ext uri="{BB962C8B-B14F-4D97-AF65-F5344CB8AC3E}">
        <p14:creationId xmlns:p14="http://schemas.microsoft.com/office/powerpoint/2010/main" val="256008827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7000" b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Picture 22">
            <a:extLst>
              <a:ext uri="{FF2B5EF4-FFF2-40B4-BE49-F238E27FC236}">
                <a16:creationId xmlns:a16="http://schemas.microsoft.com/office/drawing/2014/main" id="{2CBF4672-961D-4EBE-8221-FDE8868C8F5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1798" y="-345022"/>
            <a:ext cx="7414604" cy="5046225"/>
          </a:xfrm>
          <a:prstGeom prst="rect">
            <a:avLst/>
          </a:prstGeom>
        </p:spPr>
      </p:pic>
      <p:pic>
        <p:nvPicPr>
          <p:cNvPr id="11" name="Picture 10">
            <a:hlinkClick r:id="rId4"/>
            <a:extLst>
              <a:ext uri="{FF2B5EF4-FFF2-40B4-BE49-F238E27FC236}">
                <a16:creationId xmlns:a16="http://schemas.microsoft.com/office/drawing/2014/main" id="{213AE49F-00C5-4327-A6E1-1FC2E337B83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913184"/>
            <a:ext cx="4050475" cy="4050475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5D05F91E-66E1-4B9D-9E97-2193B1CAB671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10000" b="90000" l="2867" r="9733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1325" y="5725549"/>
            <a:ext cx="4812171" cy="1391529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9CD97950-C054-4206-AA51-9EE5C2C57DF6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68073" y="814154"/>
            <a:ext cx="6119597" cy="6119597"/>
          </a:xfrm>
          <a:prstGeom prst="rect">
            <a:avLst/>
          </a:prstGeom>
        </p:spPr>
      </p:pic>
      <p:pic>
        <p:nvPicPr>
          <p:cNvPr id="1025" name="Picture 1024">
            <a:extLst>
              <a:ext uri="{FF2B5EF4-FFF2-40B4-BE49-F238E27FC236}">
                <a16:creationId xmlns:a16="http://schemas.microsoft.com/office/drawing/2014/main" id="{4DE1CF39-6710-4C14-BAEA-C177A1135612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0" b="9521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04072" y="306295"/>
            <a:ext cx="4050474" cy="1097391"/>
          </a:xfrm>
          <a:prstGeom prst="rect">
            <a:avLst/>
          </a:prstGeom>
        </p:spPr>
      </p:pic>
      <p:pic>
        <p:nvPicPr>
          <p:cNvPr id="1029" name="Picture 1028">
            <a:extLst>
              <a:ext uri="{FF2B5EF4-FFF2-40B4-BE49-F238E27FC236}">
                <a16:creationId xmlns:a16="http://schemas.microsoft.com/office/drawing/2014/main" id="{61BBDEB0-F857-42B4-8F55-BD1C160E9B61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58" y="2759766"/>
            <a:ext cx="1132405" cy="1601220"/>
          </a:xfrm>
          <a:prstGeom prst="rect">
            <a:avLst/>
          </a:prstGeom>
        </p:spPr>
      </p:pic>
      <p:pic>
        <p:nvPicPr>
          <p:cNvPr id="1038" name="Picture 1037">
            <a:hlinkClick r:id="rId12"/>
            <a:extLst>
              <a:ext uri="{FF2B5EF4-FFF2-40B4-BE49-F238E27FC236}">
                <a16:creationId xmlns:a16="http://schemas.microsoft.com/office/drawing/2014/main" id="{4A1ECB64-382C-456C-B9FE-882C8518C0B3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backgroundRemoval t="2000" b="99556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25756" y="1787194"/>
            <a:ext cx="1483723" cy="1318218"/>
          </a:xfrm>
          <a:prstGeom prst="rect">
            <a:avLst/>
          </a:prstGeom>
        </p:spPr>
      </p:pic>
      <p:pic>
        <p:nvPicPr>
          <p:cNvPr id="1041" name="Picture 1040">
            <a:hlinkClick r:id="rId15"/>
            <a:extLst>
              <a:ext uri="{FF2B5EF4-FFF2-40B4-BE49-F238E27FC236}">
                <a16:creationId xmlns:a16="http://schemas.microsoft.com/office/drawing/2014/main" id="{629A0BF0-15BC-4739-8B3E-6D82B14E6CEF}"/>
              </a:ext>
            </a:extLst>
          </p:cNvPr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66510" y="196563"/>
            <a:ext cx="1850847" cy="1390450"/>
          </a:xfrm>
          <a:prstGeom prst="rect">
            <a:avLst/>
          </a:prstGeom>
        </p:spPr>
      </p:pic>
      <p:pic>
        <p:nvPicPr>
          <p:cNvPr id="1049" name="Picture 1048">
            <a:hlinkClick r:id="rId17"/>
            <a:extLst>
              <a:ext uri="{FF2B5EF4-FFF2-40B4-BE49-F238E27FC236}">
                <a16:creationId xmlns:a16="http://schemas.microsoft.com/office/drawing/2014/main" id="{8F637FE0-F241-434B-91AA-F69763BFF625}"/>
              </a:ext>
            </a:extLst>
          </p:cNvPr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457739" y="3745280"/>
            <a:ext cx="1566785" cy="2761433"/>
          </a:xfrm>
          <a:prstGeom prst="rect">
            <a:avLst/>
          </a:prstGeom>
        </p:spPr>
      </p:pic>
      <p:pic>
        <p:nvPicPr>
          <p:cNvPr id="31" name="Picture 30">
            <a:hlinkClick r:id="rId19"/>
            <a:extLst>
              <a:ext uri="{FF2B5EF4-FFF2-40B4-BE49-F238E27FC236}">
                <a16:creationId xmlns:a16="http://schemas.microsoft.com/office/drawing/2014/main" id="{80586DF4-5E63-46FA-8B3F-1C7589D82461}"/>
              </a:ext>
            </a:extLst>
          </p:cNvPr>
          <p:cNvPicPr>
            <a:picLocks noChangeAspect="1"/>
          </p:cNvPicPr>
          <p:nvPr/>
        </p:nvPicPr>
        <p:blipFill rotWithShape="1"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936" t="10320" r="21563"/>
          <a:stretch/>
        </p:blipFill>
        <p:spPr>
          <a:xfrm>
            <a:off x="1508039" y="1843189"/>
            <a:ext cx="2866516" cy="5158039"/>
          </a:xfrm>
          <a:prstGeom prst="rect">
            <a:avLst/>
          </a:prstGeom>
        </p:spPr>
      </p:pic>
      <p:pic>
        <p:nvPicPr>
          <p:cNvPr id="3" name="Picture 2">
            <a:hlinkClick r:id="rId21"/>
            <a:extLst>
              <a:ext uri="{FF2B5EF4-FFF2-40B4-BE49-F238E27FC236}">
                <a16:creationId xmlns:a16="http://schemas.microsoft.com/office/drawing/2014/main" id="{1A415BFF-EF1C-4AE5-9BB5-91C88D6B2764}"/>
              </a:ext>
            </a:extLst>
          </p:cNvPr>
          <p:cNvPicPr>
            <a:picLocks noChangeAspect="1"/>
          </p:cNvPicPr>
          <p:nvPr/>
        </p:nvPicPr>
        <p:blipFill>
          <a:blip r:embed="rId22">
            <a:extLst>
              <a:ext uri="{BEBA8EAE-BF5A-486C-A8C5-ECC9F3942E4B}">
                <a14:imgProps xmlns:a14="http://schemas.microsoft.com/office/drawing/2010/main">
                  <a14:imgLayer r:embed="rId23">
                    <a14:imgEffect>
                      <a14:backgroundRemoval t="0" b="99432" l="9353" r="100000">
                        <a14:foregroundMark x1="69784" y1="80114" x2="69784" y2="8011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53163" y="1876316"/>
            <a:ext cx="876266" cy="1109517"/>
          </a:xfrm>
          <a:prstGeom prst="rect">
            <a:avLst/>
          </a:prstGeom>
        </p:spPr>
      </p:pic>
      <p:sp>
        <p:nvSpPr>
          <p:cNvPr id="4" name="AutoShape 2" descr="Yamaha YCL-450 Wooden Bb Clarinet Outfit">
            <a:extLst>
              <a:ext uri="{FF2B5EF4-FFF2-40B4-BE49-F238E27FC236}">
                <a16:creationId xmlns:a16="http://schemas.microsoft.com/office/drawing/2014/main" id="{FA0E75DE-CB85-4F1D-800F-D7DAD93BDFE7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1617108"/>
            <a:ext cx="1964292" cy="19642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6" name="Picture 5">
            <a:hlinkClick r:id="rId24"/>
            <a:extLst>
              <a:ext uri="{FF2B5EF4-FFF2-40B4-BE49-F238E27FC236}">
                <a16:creationId xmlns:a16="http://schemas.microsoft.com/office/drawing/2014/main" id="{240D944F-D854-4DD1-B9FA-EB5B447A6903}"/>
              </a:ext>
            </a:extLst>
          </p:cNvPr>
          <p:cNvPicPr>
            <a:picLocks noChangeAspect="1"/>
          </p:cNvPicPr>
          <p:nvPr/>
        </p:nvPicPr>
        <p:blipFill rotWithShape="1">
          <a:blip r:embed="rId25">
            <a:extLst>
              <a:ext uri="{BEBA8EAE-BF5A-486C-A8C5-ECC9F3942E4B}">
                <a14:imgProps xmlns:a14="http://schemas.microsoft.com/office/drawing/2010/main">
                  <a14:imgLayer r:embed="rId26">
                    <a14:imgEffect>
                      <a14:backgroundRemoval t="42546" b="58158" l="1000" r="9845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38693" b="44692"/>
          <a:stretch/>
        </p:blipFill>
        <p:spPr>
          <a:xfrm>
            <a:off x="9272909" y="3339854"/>
            <a:ext cx="2380632" cy="589087"/>
          </a:xfrm>
          <a:prstGeom prst="rect">
            <a:avLst/>
          </a:prstGeom>
        </p:spPr>
      </p:pic>
      <p:pic>
        <p:nvPicPr>
          <p:cNvPr id="22" name="Picture 8">
            <a:hlinkClick r:id="rId27"/>
            <a:extLst>
              <a:ext uri="{FF2B5EF4-FFF2-40B4-BE49-F238E27FC236}">
                <a16:creationId xmlns:a16="http://schemas.microsoft.com/office/drawing/2014/main" id="{D2B609EF-6CC3-4DC4-A2F3-715D95B1FED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8">
            <a:extLst>
              <a:ext uri="{BEBA8EAE-BF5A-486C-A8C5-ECC9F3942E4B}">
                <a14:imgProps xmlns:a14="http://schemas.microsoft.com/office/drawing/2010/main">
                  <a14:imgLayer r:embed="rId29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16401" y="5318793"/>
            <a:ext cx="2429043" cy="15197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8" name="Picture 2">
            <a:hlinkClick r:id="rId30"/>
            <a:extLst>
              <a:ext uri="{FF2B5EF4-FFF2-40B4-BE49-F238E27FC236}">
                <a16:creationId xmlns:a16="http://schemas.microsoft.com/office/drawing/2014/main" id="{E0DD4DF7-940B-4670-AB0C-A0417DA9909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1">
            <a:extLst>
              <a:ext uri="{BEBA8EAE-BF5A-486C-A8C5-ECC9F3942E4B}">
                <a14:imgProps xmlns:a14="http://schemas.microsoft.com/office/drawing/2010/main">
                  <a14:imgLayer r:embed="rId32">
                    <a14:imgEffect>
                      <a14:backgroundRemoval t="0" b="99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061356">
            <a:off x="-271244" y="412002"/>
            <a:ext cx="2339859" cy="24554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39" name="TextBox 1038">
            <a:extLst>
              <a:ext uri="{FF2B5EF4-FFF2-40B4-BE49-F238E27FC236}">
                <a16:creationId xmlns:a16="http://schemas.microsoft.com/office/drawing/2014/main" id="{7B8444D2-AA2A-46F8-9CC7-0A292FB0B8E4}"/>
              </a:ext>
            </a:extLst>
          </p:cNvPr>
          <p:cNvSpPr txBox="1"/>
          <p:nvPr/>
        </p:nvSpPr>
        <p:spPr>
          <a:xfrm>
            <a:off x="3884336" y="384200"/>
            <a:ext cx="4775687" cy="41242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GB" sz="2000" b="1" u="sng" dirty="0">
              <a:latin typeface="Comic Sans MS" panose="030F0702030302020204" pitchFamily="66" charset="0"/>
            </a:endParaRPr>
          </a:p>
          <a:p>
            <a:endParaRPr lang="en-GB" dirty="0"/>
          </a:p>
          <a:p>
            <a:endParaRPr lang="en-GB" sz="2000" dirty="0"/>
          </a:p>
          <a:p>
            <a:pPr algn="ctr"/>
            <a:r>
              <a:rPr lang="en-GB" sz="2000" dirty="0">
                <a:latin typeface="Comic Sans MS" panose="030F0702030302020204" pitchFamily="66" charset="0"/>
              </a:rPr>
              <a:t> </a:t>
            </a:r>
            <a:r>
              <a:rPr lang="en-GB" sz="2400" dirty="0">
                <a:latin typeface="Comic Sans MS" panose="030F0702030302020204" pitchFamily="66" charset="0"/>
              </a:rPr>
              <a:t>Hello everyone!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pPr algn="ctr"/>
            <a:r>
              <a:rPr lang="en-GB" sz="2400" dirty="0">
                <a:latin typeface="Comic Sans MS" panose="030F0702030302020204" pitchFamily="66" charset="0"/>
              </a:rPr>
              <a:t>Click on the pictures to explore more musical games and videos of instruments!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                   </a:t>
            </a:r>
          </a:p>
          <a:p>
            <a:pPr algn="ctr"/>
            <a:r>
              <a:rPr lang="en-GB" sz="2400" dirty="0">
                <a:latin typeface="Comic Sans MS" panose="030F0702030302020204" pitchFamily="66" charset="0"/>
              </a:rPr>
              <a:t>Have fun! Mrs Cripps </a:t>
            </a:r>
            <a:r>
              <a:rPr lang="en-GB" sz="2400" dirty="0">
                <a:latin typeface="Comic Sans MS" panose="030F0702030302020204" pitchFamily="66" charset="0"/>
                <a:sym typeface="Wingdings" panose="05000000000000000000" pitchFamily="2" charset="2"/>
              </a:rPr>
              <a:t></a:t>
            </a:r>
          </a:p>
          <a:p>
            <a:endParaRPr lang="en-GB" sz="2000" dirty="0">
              <a:latin typeface="Comic Sans MS" panose="030F0702030302020204" pitchFamily="66" charset="0"/>
            </a:endParaRPr>
          </a:p>
          <a:p>
            <a:r>
              <a:rPr lang="en-GB" sz="1600" dirty="0">
                <a:latin typeface="Comic Sans MS" panose="030F0702030302020204" pitchFamily="66" charset="0"/>
              </a:rPr>
              <a:t> </a:t>
            </a:r>
          </a:p>
        </p:txBody>
      </p:sp>
      <p:pic>
        <p:nvPicPr>
          <p:cNvPr id="1032" name="Picture 1031">
            <a:hlinkClick r:id="rId33"/>
            <a:extLst>
              <a:ext uri="{FF2B5EF4-FFF2-40B4-BE49-F238E27FC236}">
                <a16:creationId xmlns:a16="http://schemas.microsoft.com/office/drawing/2014/main" id="{B5A28892-2062-4357-B3C7-DA636214DAB1}"/>
              </a:ext>
            </a:extLst>
          </p:cNvPr>
          <p:cNvPicPr>
            <a:picLocks noChangeAspect="1"/>
          </p:cNvPicPr>
          <p:nvPr/>
        </p:nvPicPr>
        <p:blipFill>
          <a:blip r:embed="rId34">
            <a:extLst>
              <a:ext uri="{BEBA8EAE-BF5A-486C-A8C5-ECC9F3942E4B}">
                <a14:imgProps xmlns:a14="http://schemas.microsoft.com/office/drawing/2010/main">
                  <a14:imgLayer r:embed="rId35">
                    <a14:imgEffect>
                      <a14:backgroundRemoval t="1205" b="98193" l="1875" r="9781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18607" y="4023828"/>
            <a:ext cx="2410822" cy="1218960"/>
          </a:xfrm>
          <a:prstGeom prst="rect">
            <a:avLst/>
          </a:prstGeom>
        </p:spPr>
      </p:pic>
      <p:pic>
        <p:nvPicPr>
          <p:cNvPr id="19" name="Picture 2" descr="Image result for basket of percussion instruments">
            <a:hlinkClick r:id="rId36"/>
            <a:extLst>
              <a:ext uri="{FF2B5EF4-FFF2-40B4-BE49-F238E27FC236}">
                <a16:creationId xmlns:a16="http://schemas.microsoft.com/office/drawing/2014/main" id="{A13F75F6-178F-4465-83E6-3B76DD19529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7">
            <a:extLst>
              <a:ext uri="{BEBA8EAE-BF5A-486C-A8C5-ECC9F3942E4B}">
                <a14:imgProps xmlns:a14="http://schemas.microsoft.com/office/drawing/2010/main">
                  <a14:imgLayer r:embed="rId38">
                    <a14:imgEffect>
                      <a14:backgroundRemoval t="5155" b="98454" l="2151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82029" y="4294404"/>
            <a:ext cx="1964292" cy="20487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2958302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FFAB40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751</TotalTime>
  <Words>164</Words>
  <Application>Microsoft Office PowerPoint</Application>
  <PresentationFormat>Widescreen</PresentationFormat>
  <Paragraphs>45</Paragraphs>
  <Slides>18</Slides>
  <Notes>17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18</vt:i4>
      </vt:variant>
    </vt:vector>
  </HeadingPairs>
  <TitlesOfParts>
    <vt:vector size="26" baseType="lpstr">
      <vt:lpstr>Architects Daughter</vt:lpstr>
      <vt:lpstr>Arial</vt:lpstr>
      <vt:lpstr>Calibri</vt:lpstr>
      <vt:lpstr>Calibri Light</vt:lpstr>
      <vt:lpstr>Cambria</vt:lpstr>
      <vt:lpstr>Comic Sans MS</vt:lpstr>
      <vt:lpstr>Office Theme</vt:lpstr>
      <vt:lpstr>Simple Light</vt:lpstr>
      <vt:lpstr>Zoom In</vt:lpstr>
      <vt:lpstr>Instructions:</vt:lpstr>
      <vt:lpstr>PowerPoint Presentation</vt:lpstr>
      <vt:lpstr>PowerPoint Presentation</vt:lpstr>
      <vt:lpstr>PowerPoint Presentation</vt:lpstr>
      <vt:lpstr>PowerPoint Presentation</vt:lpstr>
      <vt:lpstr>          DOUBLE  BASS </vt:lpstr>
      <vt:lpstr>PowerPoint Presentation</vt:lpstr>
      <vt:lpstr>PowerPoint Presentation</vt:lpstr>
      <vt:lpstr>PowerPoint Presentation</vt:lpstr>
      <vt:lpstr>PowerPoint Presentation</vt:lpstr>
      <vt:lpstr> ACCORDION </vt:lpstr>
      <vt:lpstr>PowerPoint Presentation</vt:lpstr>
      <vt:lpstr>PowerPoint Presentation</vt:lpstr>
      <vt:lpstr>PowerPoint Presentation</vt:lpstr>
      <vt:lpstr>PowerPoint Presentation</vt:lpstr>
      <vt:lpstr>          TRUMPET 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Joanne Cripps</dc:creator>
  <cp:lastModifiedBy>Julia LYALL</cp:lastModifiedBy>
  <cp:revision>60</cp:revision>
  <dcterms:created xsi:type="dcterms:W3CDTF">2020-05-31T07:21:12Z</dcterms:created>
  <dcterms:modified xsi:type="dcterms:W3CDTF">2021-01-08T19:22:32Z</dcterms:modified>
</cp:coreProperties>
</file>