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63" r:id="rId3"/>
    <p:sldId id="264" r:id="rId4"/>
    <p:sldId id="265" r:id="rId5"/>
    <p:sldId id="268" r:id="rId6"/>
    <p:sldId id="257" r:id="rId7"/>
    <p:sldId id="258" r:id="rId8"/>
    <p:sldId id="259" r:id="rId9"/>
    <p:sldId id="266" r:id="rId10"/>
    <p:sldId id="267" r:id="rId11"/>
    <p:sldId id="260" r:id="rId12"/>
    <p:sldId id="261" r:id="rId13"/>
    <p:sldId id="262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C61DF-899D-46A3-8F81-66B894A0F59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A34A6-D853-46C5-8762-4D77E7D7D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10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311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62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757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27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694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5676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75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73C053-91E3-41AF-B85A-6263413B4D1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580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91399-7316-4EEA-9611-82592DE620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3065F9-D451-41F4-BDBB-5EEFC4A81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7B18B-8B1B-4976-93F3-2F3B3207D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696A7-5850-473E-AAD7-B32097105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96176-6B77-412A-9FB2-703789D5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30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34AEF-F547-4D0A-9B49-8C6F6D6DF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16689-BBB9-4C01-8EEC-8DC879FE8E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BE1-5E60-4340-84F8-819D64B9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FB1AC1-E8B7-4E1E-968A-4B2434DA4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BA172-B864-4362-AF25-10A3468A7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916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5B377-1C12-409D-B1D5-61B73EEFE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2109A-1BF0-47F8-B03C-075420BF07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2D4520-1170-4721-8C83-E5AE11B4A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00100-6911-4C42-B42F-876C46FCB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09BB39-151F-44AC-A7B0-3962B31B5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87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7DDF7-9534-4CA9-85D7-9F0C13C2F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559EF-5288-440D-9428-21FFA25D28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52FB3-123B-40E7-BE17-35E1D5591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EFF292-F0B4-4F38-BAD1-6E75EC33B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72621F-BFC3-469A-9EB2-4EA968AEF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693367-16BB-43BD-A5FC-27344664F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88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BED1B-1A0F-44FD-AE24-37DA706AF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FC905-3AC7-46D3-9DD0-8DCC4FB58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E97D2A-4937-4F41-8AE2-4C3C0842D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001775-5470-4F65-92F5-20275B9BA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E87412-E1F9-4D2F-A33F-3A7D9FAE87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CA98C2-E494-466D-B151-B90CBAB15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DDA5FF-2E4F-4DC3-B88C-08FC0FB2C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289AEC-4C91-4A88-B60F-B5B8E8FD1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2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C6486-16C6-4C2B-9F31-9EBFC7079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2D1C3F-564C-4245-976D-48BB241BF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FE1E4-02ED-4119-A1B6-A338A1801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4F426C-31F5-4C47-AAF3-F97BDA424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6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5298AE-460C-492E-BC01-5EDBC4C81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4CF54C-5BAB-4DEB-8E9A-A77B53BE9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D427F3-1ECC-4B81-AD56-AB1E1FD72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000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B6122-EF3C-410B-AE02-B8B785735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59EA7-335F-4D7E-8C20-F9F419EF4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396DE9-AF0B-4DF5-9BC9-7FBF3563F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3FB75-BA67-432A-BC41-871CD8A23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25D1E-3350-4EBB-A43C-04B3F13C4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3C9C5-F858-43D7-9260-78006EFCD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388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2F6C7-DF5A-45D1-B0E2-F359F35B7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0F5180-76D2-4A17-8880-DEF9220567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733C16-3BFC-4CCB-B265-EB59AF3E6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1073A-C110-4164-9F2D-EF18A6DA2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775D17-3542-4005-AA3C-D777452A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00E670-15ED-4DF9-AB1B-71D03C1B3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098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5D64F-2A51-446C-AA99-798B05DDA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386CC0-A886-4557-B287-D8462F5DA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E0014-BD79-4E4C-A8C0-96AC45BCE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C2389-0717-474B-B4BC-038FFCB7B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253D6-6D0B-4C50-8A39-0E4225C21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212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FCDAC5-132F-45D1-8AA9-35B10BD785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986001-67E2-4E53-85FD-934FB6C668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084D8-CE66-4221-AC16-5E83589FD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FA91F-7A94-456D-8ECC-E7C73A0B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3449C-D76E-4ED0-BF80-4574E9D77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24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240F6-A3D6-4A54-B78F-59EA9E06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2AC18-DA63-483D-B171-944B6FFC8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B0F446-41D1-421C-B221-D64E01B867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B34B1-1492-4A0B-9EF7-D6620C9506F1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FF432-B0DF-4569-B8C0-818FC20B9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843C6-8F3F-4B51-B0FB-34E35592EE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EEF74-594A-4D95-A587-8D8530CA2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06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hyperlink" Target="https://www.literacyshed.com/takingflight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11" Type="http://schemas.openxmlformats.org/officeDocument/2006/relationships/image" Target="../media/image1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23ED2-596E-4EEE-BBD7-EE27E7AE6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11</a:t>
            </a:r>
            <a:r>
              <a:rPr lang="en-GB" baseline="30000" dirty="0"/>
              <a:t>th</a:t>
            </a:r>
            <a:r>
              <a:rPr lang="en-GB" dirty="0"/>
              <a:t> January</a:t>
            </a:r>
          </a:p>
        </p:txBody>
      </p:sp>
    </p:spTree>
    <p:extLst>
      <p:ext uri="{BB962C8B-B14F-4D97-AF65-F5344CB8AC3E}">
        <p14:creationId xmlns:p14="http://schemas.microsoft.com/office/powerpoint/2010/main" val="1335032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DC2F1-6A60-46BF-A41A-9DFAA171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659" y="1490541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week you are going to write an adventure story.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A6BD2C7-5A62-4DE5-8797-6DBB17399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33207" y="2206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8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2FE4F-520F-404C-AD8C-C50A1758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6811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Please watch - Taking Flight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40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https://www.literacyshed.com/takingflight.html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58A81EF-8CA6-4A13-B756-F5639F35A5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6252" y="6623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6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F939B-1476-444C-879C-707624139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Times New Roman" panose="02020603050405020304" pitchFamily="18" charset="0"/>
              </a:rPr>
              <a:t>Today, you are going to create a story board for either the story Taking Flight or your own adventure story that follows a similar structure to Taking Flight.</a:t>
            </a:r>
            <a:br>
              <a:rPr lang="en-GB" sz="4000" dirty="0">
                <a:latin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4000" dirty="0">
                <a:latin typeface="Calibri" panose="020F050202020403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16FB73-7D14-4E5E-881F-9D3F0D7681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48889" y="34817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212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60A0AC-0EA3-4EE5-8795-F2291513DDD2}"/>
              </a:ext>
            </a:extLst>
          </p:cNvPr>
          <p:cNvSpPr txBox="1"/>
          <p:nvPr/>
        </p:nvSpPr>
        <p:spPr>
          <a:xfrm>
            <a:off x="1361048" y="823515"/>
            <a:ext cx="8500403" cy="2769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 Criteria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to include a title.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to describe the setting.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to introduce a character/characters.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to include a build-up.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to include a dilemma, where something goes wrong.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E577FAA-3263-43E0-8FC5-0D3DC95362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68972" y="7918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2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12F80D-77FC-4DF2-99EC-02ABD5F0D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42" y="368631"/>
            <a:ext cx="2531488" cy="1544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39EC4C-4522-4B67-91C9-1AB00FA567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0834" y="368631"/>
            <a:ext cx="2280417" cy="1544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AAC043-4EFF-4FE7-8314-35339A6D09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3484" y="629609"/>
            <a:ext cx="2410511" cy="12835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276678-D6B1-4A18-84F4-8F14CABA2A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00159" y="636566"/>
            <a:ext cx="2887999" cy="1543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FBD97D-71AE-4A0F-AA64-D34763D346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3842" y="4197482"/>
            <a:ext cx="3026992" cy="17261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D1A29E-FD18-4150-8A3C-79D45847DF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83168" y="4051139"/>
            <a:ext cx="2700556" cy="15157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E9EC5E-AA04-481A-A69F-04B4AD1FBD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64443" y="4051139"/>
            <a:ext cx="2784072" cy="15824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1B5ACF-56C9-47BE-8016-F10B743A5CE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86617" y="3866636"/>
            <a:ext cx="2569771" cy="1414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51B43C-F960-497A-9C2D-81BDBB700C55}"/>
              </a:ext>
            </a:extLst>
          </p:cNvPr>
          <p:cNvSpPr txBox="1"/>
          <p:nvPr/>
        </p:nvSpPr>
        <p:spPr>
          <a:xfrm>
            <a:off x="548639" y="2179965"/>
            <a:ext cx="56052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00FF00"/>
                </a:highlight>
              </a:rPr>
              <a:t>Possible sentence starter:  </a:t>
            </a:r>
            <a:r>
              <a:rPr lang="en-GB" dirty="0"/>
              <a:t>It was just an ordinary day.</a:t>
            </a:r>
          </a:p>
          <a:p>
            <a:r>
              <a:rPr lang="en-GB" dirty="0">
                <a:highlight>
                  <a:srgbClr val="FFFF00"/>
                </a:highlight>
              </a:rPr>
              <a:t>Introduce Tony </a:t>
            </a:r>
            <a:r>
              <a:rPr lang="en-GB" dirty="0"/>
              <a:t>– Tony a young boy was on his way to his Grandad’s again.</a:t>
            </a:r>
          </a:p>
          <a:p>
            <a:r>
              <a:rPr lang="en-GB" dirty="0"/>
              <a:t>Tony was feeling disappointed but had Ted for company.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7007E0-2E26-49E9-AA51-42CB01420BFE}"/>
              </a:ext>
            </a:extLst>
          </p:cNvPr>
          <p:cNvSpPr txBox="1"/>
          <p:nvPr/>
        </p:nvSpPr>
        <p:spPr>
          <a:xfrm>
            <a:off x="6451954" y="2038764"/>
            <a:ext cx="53362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Introduce Dad and Grandad</a:t>
            </a:r>
          </a:p>
          <a:p>
            <a:r>
              <a:rPr lang="en-GB" dirty="0"/>
              <a:t>Dad is always busy, working.  He is feeling anxious, he is in a rush.</a:t>
            </a:r>
          </a:p>
          <a:p>
            <a:r>
              <a:rPr lang="en-GB" dirty="0"/>
              <a:t>Grandad is calm, relaxed.  Happy to have Grandson over.</a:t>
            </a:r>
          </a:p>
          <a:p>
            <a:r>
              <a:rPr lang="en-GB" dirty="0">
                <a:highlight>
                  <a:srgbClr val="FF0000"/>
                </a:highlight>
              </a:rPr>
              <a:t>Could add dialogue here? (speech)  </a:t>
            </a:r>
            <a:r>
              <a:rPr lang="en-GB" dirty="0"/>
              <a:t>What is Dad saying to Grandad?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71C5D9-05E4-43D7-8595-76D28BD1287F}"/>
              </a:ext>
            </a:extLst>
          </p:cNvPr>
          <p:cNvSpPr txBox="1"/>
          <p:nvPr/>
        </p:nvSpPr>
        <p:spPr>
          <a:xfrm>
            <a:off x="548639" y="6103723"/>
            <a:ext cx="3061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Tony is feeling bored.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E8B5FF-4991-4206-82F0-DE03A09E06F9}"/>
              </a:ext>
            </a:extLst>
          </p:cNvPr>
          <p:cNvSpPr txBox="1"/>
          <p:nvPr/>
        </p:nvSpPr>
        <p:spPr>
          <a:xfrm>
            <a:off x="3895617" y="5558570"/>
            <a:ext cx="20585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Out of the corner of his eye, he sees an old photograph.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5D2EB7-406D-45A9-BD5C-DDF80B4ED5AC}"/>
              </a:ext>
            </a:extLst>
          </p:cNvPr>
          <p:cNvSpPr txBox="1"/>
          <p:nvPr/>
        </p:nvSpPr>
        <p:spPr>
          <a:xfrm>
            <a:off x="6632336" y="5727403"/>
            <a:ext cx="2363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Grandad busy cutting the lawn.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9A0C8C-8B43-44FA-87A5-E9C388D93B26}"/>
              </a:ext>
            </a:extLst>
          </p:cNvPr>
          <p:cNvSpPr txBox="1"/>
          <p:nvPr/>
        </p:nvSpPr>
        <p:spPr>
          <a:xfrm>
            <a:off x="9261004" y="5281571"/>
            <a:ext cx="25271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Grandad worried.</a:t>
            </a:r>
          </a:p>
          <a:p>
            <a:r>
              <a:rPr lang="en-GB" dirty="0"/>
              <a:t>What does Grandad say to Tony?</a:t>
            </a:r>
          </a:p>
          <a:p>
            <a:r>
              <a:rPr lang="en-GB" dirty="0"/>
              <a:t>What might Tony ask Grandad?</a:t>
            </a:r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C734318-620F-42F4-A7E0-940E7B85D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911840" y="181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5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1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15D0A62-552E-486A-A46A-4897313217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555" y="305138"/>
            <a:ext cx="2955117" cy="15501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4433DD9-D0BF-464A-ABDF-3C1DC84CEA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5418" y="305138"/>
            <a:ext cx="2955117" cy="16374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E636592-DB72-48CA-BAD2-934655D560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9002" y="343824"/>
            <a:ext cx="3009021" cy="16374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AE93E90-9E70-4032-AB69-922E38A9DC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388" y="3316458"/>
            <a:ext cx="4111093" cy="22352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7B0D24-3572-4594-9A77-BD06784C000D}"/>
              </a:ext>
            </a:extLst>
          </p:cNvPr>
          <p:cNvSpPr txBox="1"/>
          <p:nvPr/>
        </p:nvSpPr>
        <p:spPr>
          <a:xfrm>
            <a:off x="168812" y="1981291"/>
            <a:ext cx="32378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paragraph</a:t>
            </a:r>
          </a:p>
          <a:p>
            <a:r>
              <a:rPr lang="en-GB" dirty="0">
                <a:highlight>
                  <a:srgbClr val="00FF00"/>
                </a:highlight>
              </a:rPr>
              <a:t>What could your sentence opener be?  </a:t>
            </a:r>
            <a:r>
              <a:rPr lang="en-GB" dirty="0"/>
              <a:t>Try not to start with then, the, Tony or Grandad.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CF286D-9C47-48E0-993B-71BF1DC68A1A}"/>
              </a:ext>
            </a:extLst>
          </p:cNvPr>
          <p:cNvSpPr txBox="1"/>
          <p:nvPr/>
        </p:nvSpPr>
        <p:spPr>
          <a:xfrm>
            <a:off x="4668481" y="2152357"/>
            <a:ext cx="434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Escaped Monkeys.  Write some key words.  What do you see, hear, smell and feel?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0C48A0-8EEB-444C-AD07-2659CBC0897B}"/>
              </a:ext>
            </a:extLst>
          </p:cNvPr>
          <p:cNvSpPr txBox="1"/>
          <p:nvPr/>
        </p:nvSpPr>
        <p:spPr>
          <a:xfrm>
            <a:off x="914399" y="5838092"/>
            <a:ext cx="5345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add the words buoyancy and float?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804CCF2-836C-4527-A5A0-3F13E863AB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65196" y="4706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9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476B75-EB70-44B4-9B49-58DBC7A4E0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559" y="3734973"/>
            <a:ext cx="4259325" cy="2366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0C1852-05D0-4C22-9A0A-C3BC2D09EA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2497" y="3734973"/>
            <a:ext cx="3936106" cy="21283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A7D3EE-6975-44CD-850C-EC9A3FE706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9321" y="756077"/>
            <a:ext cx="3491229" cy="19865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7DE844-9368-4A9A-84FD-FB2CCA5594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52083" y="728519"/>
            <a:ext cx="3576738" cy="19865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DB5A5C3-10C9-45FA-BE89-653D3EBA0E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6216" y="4213829"/>
            <a:ext cx="2936907" cy="16494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64ADC7-7BC4-45C1-8F61-842B29D32B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245" y="728519"/>
            <a:ext cx="2932887" cy="157858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A0AADA-EEDB-4166-8C53-1670DA26C0D8}"/>
              </a:ext>
            </a:extLst>
          </p:cNvPr>
          <p:cNvSpPr txBox="1"/>
          <p:nvPr/>
        </p:nvSpPr>
        <p:spPr>
          <a:xfrm>
            <a:off x="406043" y="2384363"/>
            <a:ext cx="2876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paragraph.  </a:t>
            </a:r>
            <a:r>
              <a:rPr lang="en-GB" dirty="0">
                <a:highlight>
                  <a:srgbClr val="00FF00"/>
                </a:highlight>
              </a:rPr>
              <a:t>Think of a sentence starter that starts with an adverb. </a:t>
            </a:r>
            <a:r>
              <a:rPr lang="en-GB" dirty="0"/>
              <a:t> For example:  Quickly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DBECB6-B737-4781-89BB-48A32EB2B630}"/>
              </a:ext>
            </a:extLst>
          </p:cNvPr>
          <p:cNvSpPr txBox="1"/>
          <p:nvPr/>
        </p:nvSpPr>
        <p:spPr>
          <a:xfrm>
            <a:off x="4494884" y="2926080"/>
            <a:ext cx="4414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0000"/>
                </a:highlight>
              </a:rPr>
              <a:t>Dialogue  (speech) </a:t>
            </a:r>
            <a:r>
              <a:rPr lang="en-GB" dirty="0"/>
              <a:t>What do Tony and grandad say to each other?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4C9E56-55CC-474E-9C71-D699AA4B3D5A}"/>
              </a:ext>
            </a:extLst>
          </p:cNvPr>
          <p:cNvSpPr txBox="1"/>
          <p:nvPr/>
        </p:nvSpPr>
        <p:spPr>
          <a:xfrm>
            <a:off x="3438750" y="6101923"/>
            <a:ext cx="3263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can they see, hear, smell and feel?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E774C1-BDFD-476F-837F-B803B04008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93523" y="1464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4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088A5F-9F3F-46A9-AE30-3C49F10A0A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4943" y="926692"/>
            <a:ext cx="6271160" cy="29419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13901B-66B9-4DCE-B761-59A7B888E6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040" y="926693"/>
            <a:ext cx="4307666" cy="21119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D87413C-62F6-420A-A665-6B0329E91968}"/>
              </a:ext>
            </a:extLst>
          </p:cNvPr>
          <p:cNvSpPr txBox="1"/>
          <p:nvPr/>
        </p:nvSpPr>
        <p:spPr>
          <a:xfrm>
            <a:off x="229040" y="3819378"/>
            <a:ext cx="4825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add Scientific vocabulary in this part of the story?</a:t>
            </a:r>
          </a:p>
          <a:p>
            <a:endParaRPr lang="en-GB" dirty="0"/>
          </a:p>
          <a:p>
            <a:r>
              <a:rPr lang="en-GB" dirty="0"/>
              <a:t>Gravity, falling and air resistance?</a:t>
            </a:r>
          </a:p>
          <a:p>
            <a:endParaRPr lang="en-GB" dirty="0"/>
          </a:p>
          <a:p>
            <a:r>
              <a:rPr lang="en-GB" dirty="0"/>
              <a:t>What is Tony feeling?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2DFB6F9-AD7D-424F-8B10-2776D4595D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76103" y="668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884962-568A-442F-97BB-6EC3C58978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256" y="369527"/>
            <a:ext cx="3332606" cy="1955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E6192A3-67D4-4617-A4FD-535D6F28B8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7165" y="473266"/>
            <a:ext cx="3826182" cy="21051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1B82F8-B465-4D25-8AE5-BDBCC7C923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974" y="3708285"/>
            <a:ext cx="3965599" cy="22088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E54391-F9D1-43A8-B974-00B246D486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82986" y="369527"/>
            <a:ext cx="3766053" cy="22088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655625D-A408-4CFF-8CFA-FFFA60B96E46}"/>
              </a:ext>
            </a:extLst>
          </p:cNvPr>
          <p:cNvSpPr txBox="1"/>
          <p:nvPr/>
        </p:nvSpPr>
        <p:spPr>
          <a:xfrm>
            <a:off x="122974" y="2433711"/>
            <a:ext cx="40218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paragraph.</a:t>
            </a:r>
          </a:p>
          <a:p>
            <a:r>
              <a:rPr lang="en-GB" dirty="0">
                <a:highlight>
                  <a:srgbClr val="00FF00"/>
                </a:highlight>
              </a:rPr>
              <a:t>Think about your sentence opener</a:t>
            </a:r>
            <a:r>
              <a:rPr lang="en-GB" dirty="0"/>
              <a:t>:  After a tiring morning, Grandad and Tony enjoyed a rest in the park when…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EE1B7E-F49B-4784-813C-F485FD86C876}"/>
              </a:ext>
            </a:extLst>
          </p:cNvPr>
          <p:cNvSpPr txBox="1"/>
          <p:nvPr/>
        </p:nvSpPr>
        <p:spPr>
          <a:xfrm>
            <a:off x="6344528" y="2771335"/>
            <a:ext cx="5106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dirty="0">
                <a:highlight>
                  <a:srgbClr val="00FFFF"/>
                </a:highlight>
              </a:rPr>
              <a:t>key words </a:t>
            </a:r>
            <a:r>
              <a:rPr lang="en-GB" dirty="0"/>
              <a:t>to describe how they are feeling, what they see, hear and smell.</a:t>
            </a:r>
          </a:p>
          <a:p>
            <a:endParaRPr lang="en-GB" dirty="0"/>
          </a:p>
          <a:p>
            <a:r>
              <a:rPr lang="en-GB" dirty="0">
                <a:highlight>
                  <a:srgbClr val="FF0000"/>
                </a:highlight>
              </a:rPr>
              <a:t>Dialogue</a:t>
            </a:r>
            <a:r>
              <a:rPr lang="en-GB" dirty="0"/>
              <a:t> (speech) What do they say to each other?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0BA691-99CD-4A7D-A18D-79B61BC5B0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841501" y="42031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6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659045-C4F2-4244-811E-ACAB80EFFA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664" y="458244"/>
            <a:ext cx="4351810" cy="28283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091893-E3F2-4F99-B8A9-0B3141BC80E5}"/>
              </a:ext>
            </a:extLst>
          </p:cNvPr>
          <p:cNvSpPr txBox="1"/>
          <p:nvPr/>
        </p:nvSpPr>
        <p:spPr>
          <a:xfrm>
            <a:off x="318664" y="3545058"/>
            <a:ext cx="82907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Ending </a:t>
            </a:r>
          </a:p>
          <a:p>
            <a:endParaRPr lang="en-GB" dirty="0"/>
          </a:p>
          <a:p>
            <a:r>
              <a:rPr lang="en-GB" dirty="0"/>
              <a:t>New paragraph</a:t>
            </a:r>
          </a:p>
          <a:p>
            <a:endParaRPr lang="en-GB" dirty="0"/>
          </a:p>
          <a:p>
            <a:r>
              <a:rPr lang="en-GB" dirty="0">
                <a:highlight>
                  <a:srgbClr val="00FF00"/>
                </a:highlight>
              </a:rPr>
              <a:t>How can you start this paragraph?  </a:t>
            </a:r>
            <a:r>
              <a:rPr lang="en-GB" dirty="0"/>
              <a:t>Maybe with speech? “What has happened here?” shouted Dad in frustration.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B19481F-B820-4526-BA54-F293626F9C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46080" y="4582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5EEF18-8B23-47CF-A372-0F320F6E91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04" y="405406"/>
            <a:ext cx="4173261" cy="23697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434BEF-0137-4DD5-8ABD-B1843A4E4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6813" y="232179"/>
            <a:ext cx="4830283" cy="27162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022DA-0494-4B70-8429-296776AA3368}"/>
              </a:ext>
            </a:extLst>
          </p:cNvPr>
          <p:cNvSpPr txBox="1"/>
          <p:nvPr/>
        </p:nvSpPr>
        <p:spPr>
          <a:xfrm>
            <a:off x="742071" y="3105834"/>
            <a:ext cx="60983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Write the </a:t>
            </a:r>
            <a:r>
              <a:rPr lang="en-GB" dirty="0">
                <a:highlight>
                  <a:srgbClr val="00FFFF"/>
                </a:highlight>
              </a:rPr>
              <a:t>key words</a:t>
            </a:r>
            <a:r>
              <a:rPr lang="en-GB" dirty="0"/>
              <a:t>.  What does dad notice?  What might he say?  What does he see in the reflection?  What does this remind Dad of?</a:t>
            </a:r>
          </a:p>
        </p:txBody>
      </p:sp>
    </p:spTree>
    <p:extLst>
      <p:ext uri="{BB962C8B-B14F-4D97-AF65-F5344CB8AC3E}">
        <p14:creationId xmlns:p14="http://schemas.microsoft.com/office/powerpoint/2010/main" val="3618106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881C64-293F-4387-BE3C-A202E6927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88" y="462785"/>
            <a:ext cx="3568009" cy="19427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B6A0EE-4616-4C4D-B49C-E367F5BBE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0295" y="462785"/>
            <a:ext cx="3691453" cy="19576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A4AE96-EDA8-4648-AD4B-1A3E21197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634" y="3555886"/>
            <a:ext cx="4691547" cy="26514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5962477-F202-4B6E-AFEB-283A4C82799E}"/>
              </a:ext>
            </a:extLst>
          </p:cNvPr>
          <p:cNvSpPr txBox="1"/>
          <p:nvPr/>
        </p:nvSpPr>
        <p:spPr>
          <a:xfrm>
            <a:off x="5584873" y="3059668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Write the key words.  Where do they go?  How do they all feel?</a:t>
            </a:r>
          </a:p>
        </p:txBody>
      </p:sp>
    </p:spTree>
    <p:extLst>
      <p:ext uri="{BB962C8B-B14F-4D97-AF65-F5344CB8AC3E}">
        <p14:creationId xmlns:p14="http://schemas.microsoft.com/office/powerpoint/2010/main" val="2147332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7EA623-42C9-4F12-9C16-D48D889E5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11840" y="563880"/>
            <a:ext cx="609600" cy="6096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09E1286-8E2C-49E0-B431-BEF55D36A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" y="1476473"/>
            <a:ext cx="10515600" cy="1325563"/>
          </a:xfrm>
        </p:spPr>
        <p:txBody>
          <a:bodyPr/>
          <a:lstStyle/>
          <a:p>
            <a:r>
              <a:rPr lang="en-GB" dirty="0"/>
              <a:t>Now it is time to create your own storyboard.</a:t>
            </a:r>
          </a:p>
        </p:txBody>
      </p:sp>
    </p:spTree>
    <p:extLst>
      <p:ext uri="{BB962C8B-B14F-4D97-AF65-F5344CB8AC3E}">
        <p14:creationId xmlns:p14="http://schemas.microsoft.com/office/powerpoint/2010/main" val="916070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508</Words>
  <Application>Microsoft Office PowerPoint</Application>
  <PresentationFormat>Widescreen</PresentationFormat>
  <Paragraphs>58</Paragraphs>
  <Slides>14</Slides>
  <Notes>9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Monday 11th January</vt:lpstr>
      <vt:lpstr>This week you are going to write an adventure story.   </vt:lpstr>
      <vt:lpstr>Please watch - Taking Flight   https://www.literacyshed.com/takingflight.html </vt:lpstr>
      <vt:lpstr>Today, you are going to create a story board for either the story Taking Flight or your own adventure story that follows a similar structure to Taking Flight.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 is time to create your own storyboard.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 you are going to write an adventure story.</dc:title>
  <dc:creator>Hayley Excell</dc:creator>
  <cp:lastModifiedBy>Hayley Excell</cp:lastModifiedBy>
  <cp:revision>7</cp:revision>
  <dcterms:created xsi:type="dcterms:W3CDTF">2021-01-08T17:21:24Z</dcterms:created>
  <dcterms:modified xsi:type="dcterms:W3CDTF">2021-01-08T21:47:50Z</dcterms:modified>
</cp:coreProperties>
</file>