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357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445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40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623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76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064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545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47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88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995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139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108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439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08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3609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8165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648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E7938B1-55CD-4499-8C06-57E6530F2B8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872014-C436-46E0-B197-71616B9B40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746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>
                <a:solidFill>
                  <a:schemeClr val="accent1">
                    <a:lumMod val="75000"/>
                  </a:schemeClr>
                </a:solidFill>
                <a:latin typeface="Eras Bold ITC" panose="020B0907030504020204" pitchFamily="34" charset="0"/>
              </a:rPr>
              <a:t>The Arctic!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solidFill>
                  <a:schemeClr val="accent1">
                    <a:lumMod val="50000"/>
                  </a:schemeClr>
                </a:solidFill>
                <a:latin typeface="Eras Bold ITC" panose="020B0907030504020204" pitchFamily="34" charset="0"/>
              </a:rPr>
              <a:t>By Ruby Platt!</a:t>
            </a:r>
          </a:p>
        </p:txBody>
      </p:sp>
      <p:sp>
        <p:nvSpPr>
          <p:cNvPr id="4" name="Down Arrow 3"/>
          <p:cNvSpPr/>
          <p:nvPr/>
        </p:nvSpPr>
        <p:spPr>
          <a:xfrm>
            <a:off x="5590419" y="0"/>
            <a:ext cx="3025423" cy="27693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59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Eras Bold ITC" panose="020B0907030504020204" pitchFamily="34" charset="0"/>
              </a:rPr>
              <a:t>Facts about the Arctic!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1"/>
            <a:ext cx="2793158" cy="1995876"/>
          </a:xfrm>
        </p:spPr>
        <p:txBody>
          <a:bodyPr/>
          <a:lstStyle/>
          <a:p>
            <a:r>
              <a:rPr lang="en-GB" dirty="0"/>
              <a:t>The Arctic is a polar region located at the northernmost part of the earth. The Arctic consists of the Arctic Ocean. Land within the Arctic has been seasonally varying snow and ice cover.</a:t>
            </a:r>
          </a:p>
        </p:txBody>
      </p:sp>
      <p:sp>
        <p:nvSpPr>
          <p:cNvPr id="5" name="Right Arrow 4"/>
          <p:cNvSpPr/>
          <p:nvPr/>
        </p:nvSpPr>
        <p:spPr>
          <a:xfrm>
            <a:off x="1154954" y="745067"/>
            <a:ext cx="3067090" cy="142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418667" y="959556"/>
            <a:ext cx="6107289" cy="5362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3850" y="485422"/>
            <a:ext cx="6441127" cy="570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5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16000"/>
            <a:ext cx="2793158" cy="1975556"/>
          </a:xfrm>
        </p:spPr>
        <p:txBody>
          <a:bodyPr/>
          <a:lstStyle/>
          <a:p>
            <a:r>
              <a:rPr lang="en-GB" sz="3200" dirty="0"/>
              <a:t>What animals live in the arctic?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There are lots of species that live in Arctic, some nice but some are ruthless. I’d advise you to stay away from them, even if they are cute and cuddly.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4178" y="485423"/>
            <a:ext cx="6570133" cy="566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Scary animals!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3936" y="421821"/>
            <a:ext cx="3743755" cy="5534841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2800" dirty="0"/>
              <a:t>I don’t think I’m going near these animals any time soon!</a:t>
            </a:r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7692" y="421820"/>
            <a:ext cx="2534194" cy="5534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822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320" y="352697"/>
            <a:ext cx="2664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Rounded MT Bold" panose="020F0704030504030204" pitchFamily="34" charset="0"/>
              </a:rPr>
              <a:t>Cute Animals!!!!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7013" y="1513837"/>
            <a:ext cx="2460988" cy="23397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205" y="1513837"/>
            <a:ext cx="2202452" cy="23397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0657" y="1480451"/>
            <a:ext cx="2555149" cy="23397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5806" y="352697"/>
            <a:ext cx="2881721" cy="34616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450" y="3814353"/>
            <a:ext cx="2188982" cy="29652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3432" y="3899262"/>
            <a:ext cx="3598272" cy="28346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47373" y="3853541"/>
            <a:ext cx="2518547" cy="28215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65920" y="3905793"/>
            <a:ext cx="2926080" cy="282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54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u="sng" dirty="0">
                <a:latin typeface="Algerian" panose="04020705040A02060702" pitchFamily="82" charset="0"/>
              </a:rPr>
              <a:t>Thank you for listening, I hope you have learned something new today! </a:t>
            </a:r>
            <a:r>
              <a:rPr lang="en-GB" b="1" u="sng" dirty="0">
                <a:latin typeface="Algerian" panose="04020705040A02060702" pitchFamily="82" charset="0"/>
                <a:sym typeface="Wingdings" panose="05000000000000000000" pitchFamily="2" charset="2"/>
              </a:rPr>
              <a:t></a:t>
            </a:r>
            <a:endParaRPr lang="en-GB" b="1" u="sng" dirty="0">
              <a:latin typeface="Algerian" panose="04020705040A02060702" pitchFamily="8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8410" y="2438399"/>
            <a:ext cx="4924697" cy="430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509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198</TotalTime>
  <Words>122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Algerian</vt:lpstr>
      <vt:lpstr>Arial</vt:lpstr>
      <vt:lpstr>Arial Rounded MT Bold</vt:lpstr>
      <vt:lpstr>Corbel</vt:lpstr>
      <vt:lpstr>Eras Bold ITC</vt:lpstr>
      <vt:lpstr>Parallax</vt:lpstr>
      <vt:lpstr>The Arctic!</vt:lpstr>
      <vt:lpstr>Facts about the Arctic!</vt:lpstr>
      <vt:lpstr>What animals live in the arctic?</vt:lpstr>
      <vt:lpstr>Scary animals!</vt:lpstr>
      <vt:lpstr>PowerPoint Presentation</vt:lpstr>
      <vt:lpstr>Thank you for listening, I hope you have learned something new today! </vt:lpstr>
    </vt:vector>
  </TitlesOfParts>
  <Company>The Malling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Arctic!</dc:title>
  <dc:creator>Cherry Class</dc:creator>
  <cp:lastModifiedBy>Hayley Excell</cp:lastModifiedBy>
  <cp:revision>13</cp:revision>
  <dcterms:created xsi:type="dcterms:W3CDTF">2021-03-02T15:13:41Z</dcterms:created>
  <dcterms:modified xsi:type="dcterms:W3CDTF">2021-03-05T16:59:15Z</dcterms:modified>
</cp:coreProperties>
</file>