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56" r:id="rId2"/>
    <p:sldId id="257" r:id="rId3"/>
    <p:sldId id="258" r:id="rId4"/>
    <p:sldId id="259" r:id="rId5"/>
    <p:sldId id="260"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242A226-4B34-42BA-A4C5-F224078D6929}" type="datetimeFigureOut">
              <a:rPr lang="en-GB" smtClean="0"/>
              <a:t>18/01/2021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9467612-8A04-4A85-A95E-D65DB702827E}" type="slidenum">
              <a:rPr lang="en-GB" smtClean="0"/>
              <a:t>‹#›</a:t>
            </a:fld>
            <a:endParaRPr lang="en-GB"/>
          </a:p>
        </p:txBody>
      </p:sp>
    </p:spTree>
    <p:extLst>
      <p:ext uri="{BB962C8B-B14F-4D97-AF65-F5344CB8AC3E}">
        <p14:creationId xmlns:p14="http://schemas.microsoft.com/office/powerpoint/2010/main" val="7993302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9467612-8A04-4A85-A95E-D65DB702827E}" type="slidenum">
              <a:rPr lang="en-GB" smtClean="0"/>
              <a:t>3</a:t>
            </a:fld>
            <a:endParaRPr lang="en-GB"/>
          </a:p>
        </p:txBody>
      </p:sp>
    </p:spTree>
    <p:extLst>
      <p:ext uri="{BB962C8B-B14F-4D97-AF65-F5344CB8AC3E}">
        <p14:creationId xmlns:p14="http://schemas.microsoft.com/office/powerpoint/2010/main" val="796407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603D7B1-4C1F-4840-8F9A-6AC1A86AD996}" type="datetime1">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2E76B6-26A4-4D30-89B6-1092594F49FF}" type="slidenum">
              <a:rPr lang="en-GB" smtClean="0"/>
              <a:t>‹#›</a:t>
            </a:fld>
            <a:endParaRPr lang="en-GB"/>
          </a:p>
        </p:txBody>
      </p:sp>
    </p:spTree>
    <p:extLst>
      <p:ext uri="{BB962C8B-B14F-4D97-AF65-F5344CB8AC3E}">
        <p14:creationId xmlns:p14="http://schemas.microsoft.com/office/powerpoint/2010/main" val="3030928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B5CCA0F-9CD3-46B7-B93C-4AAE732963D3}" type="datetime1">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2E76B6-26A4-4D30-89B6-1092594F49FF}" type="slidenum">
              <a:rPr lang="en-GB" smtClean="0"/>
              <a:t>‹#›</a:t>
            </a:fld>
            <a:endParaRPr lang="en-GB"/>
          </a:p>
        </p:txBody>
      </p:sp>
    </p:spTree>
    <p:extLst>
      <p:ext uri="{BB962C8B-B14F-4D97-AF65-F5344CB8AC3E}">
        <p14:creationId xmlns:p14="http://schemas.microsoft.com/office/powerpoint/2010/main" val="41015589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DBA593B-616F-4266-A655-AAEC54A68B64}" type="datetime1">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2E76B6-26A4-4D30-89B6-1092594F49FF}" type="slidenum">
              <a:rPr lang="en-GB" smtClean="0"/>
              <a:t>‹#›</a:t>
            </a:fld>
            <a:endParaRPr lang="en-GB"/>
          </a:p>
        </p:txBody>
      </p:sp>
    </p:spTree>
    <p:extLst>
      <p:ext uri="{BB962C8B-B14F-4D97-AF65-F5344CB8AC3E}">
        <p14:creationId xmlns:p14="http://schemas.microsoft.com/office/powerpoint/2010/main" val="17188690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727055D-C574-4277-86B9-F4621F57B6D6}" type="datetime1">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2E76B6-26A4-4D30-89B6-1092594F49FF}" type="slidenum">
              <a:rPr lang="en-GB" smtClean="0"/>
              <a:t>‹#›</a:t>
            </a:fld>
            <a:endParaRPr lang="en-GB"/>
          </a:p>
        </p:txBody>
      </p:sp>
    </p:spTree>
    <p:extLst>
      <p:ext uri="{BB962C8B-B14F-4D97-AF65-F5344CB8AC3E}">
        <p14:creationId xmlns:p14="http://schemas.microsoft.com/office/powerpoint/2010/main" val="3710735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4F3AF8A-24B4-48A3-BE6D-1905EE6524B5}" type="datetime1">
              <a:rPr lang="en-GB" smtClean="0"/>
              <a:t>18/01/2021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22E76B6-26A4-4D30-89B6-1092594F49FF}" type="slidenum">
              <a:rPr lang="en-GB" smtClean="0"/>
              <a:t>‹#›</a:t>
            </a:fld>
            <a:endParaRPr lang="en-GB"/>
          </a:p>
        </p:txBody>
      </p:sp>
    </p:spTree>
    <p:extLst>
      <p:ext uri="{BB962C8B-B14F-4D97-AF65-F5344CB8AC3E}">
        <p14:creationId xmlns:p14="http://schemas.microsoft.com/office/powerpoint/2010/main" val="15796163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F9CC291-B609-4252-9ECE-6219CF2D51BB}" type="datetime1">
              <a:rPr lang="en-GB" smtClean="0"/>
              <a:t>18/01/2021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22E76B6-26A4-4D30-89B6-1092594F49FF}" type="slidenum">
              <a:rPr lang="en-GB" smtClean="0"/>
              <a:t>‹#›</a:t>
            </a:fld>
            <a:endParaRPr lang="en-GB"/>
          </a:p>
        </p:txBody>
      </p:sp>
    </p:spTree>
    <p:extLst>
      <p:ext uri="{BB962C8B-B14F-4D97-AF65-F5344CB8AC3E}">
        <p14:creationId xmlns:p14="http://schemas.microsoft.com/office/powerpoint/2010/main" val="37188775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6E0F61-390D-4430-8952-B9A11D404D8C}" type="datetime1">
              <a:rPr lang="en-GB" smtClean="0"/>
              <a:t>18/01/2021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22E76B6-26A4-4D30-89B6-1092594F49FF}" type="slidenum">
              <a:rPr lang="en-GB" smtClean="0"/>
              <a:t>‹#›</a:t>
            </a:fld>
            <a:endParaRPr lang="en-GB"/>
          </a:p>
        </p:txBody>
      </p:sp>
    </p:spTree>
    <p:extLst>
      <p:ext uri="{BB962C8B-B14F-4D97-AF65-F5344CB8AC3E}">
        <p14:creationId xmlns:p14="http://schemas.microsoft.com/office/powerpoint/2010/main" val="32690111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0656CFA-C9E2-495E-B8A1-43F02816EF83}" type="datetime1">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2E76B6-26A4-4D30-89B6-1092594F49FF}" type="slidenum">
              <a:rPr lang="en-GB" smtClean="0"/>
              <a:t>‹#›</a:t>
            </a:fld>
            <a:endParaRPr lang="en-GB"/>
          </a:p>
        </p:txBody>
      </p:sp>
    </p:spTree>
    <p:extLst>
      <p:ext uri="{BB962C8B-B14F-4D97-AF65-F5344CB8AC3E}">
        <p14:creationId xmlns:p14="http://schemas.microsoft.com/office/powerpoint/2010/main" val="6220032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7C2D55-75FE-471B-B49F-A62AF7D25F03}" type="datetime1">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2E76B6-26A4-4D30-89B6-1092594F49FF}" type="slidenum">
              <a:rPr lang="en-GB" smtClean="0"/>
              <a:t>‹#›</a:t>
            </a:fld>
            <a:endParaRPr lang="en-GB"/>
          </a:p>
        </p:txBody>
      </p:sp>
    </p:spTree>
    <p:extLst>
      <p:ext uri="{BB962C8B-B14F-4D97-AF65-F5344CB8AC3E}">
        <p14:creationId xmlns:p14="http://schemas.microsoft.com/office/powerpoint/2010/main" val="12049667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F14ABD8-169D-41E8-936D-177EE36A569A}" type="datetime1">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2E76B6-26A4-4D30-89B6-1092594F49FF}" type="slidenum">
              <a:rPr lang="en-GB" smtClean="0"/>
              <a:t>‹#›</a:t>
            </a:fld>
            <a:endParaRPr lang="en-GB"/>
          </a:p>
        </p:txBody>
      </p:sp>
    </p:spTree>
    <p:extLst>
      <p:ext uri="{BB962C8B-B14F-4D97-AF65-F5344CB8AC3E}">
        <p14:creationId xmlns:p14="http://schemas.microsoft.com/office/powerpoint/2010/main" val="15667178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541AAE6-68C4-4EDE-9BBB-30A2BCF7F823}" type="datetime1">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2E76B6-26A4-4D30-89B6-1092594F49FF}" type="slidenum">
              <a:rPr lang="en-GB" smtClean="0"/>
              <a:t>‹#›</a:t>
            </a:fld>
            <a:endParaRPr lang="en-GB"/>
          </a:p>
        </p:txBody>
      </p:sp>
    </p:spTree>
    <p:extLst>
      <p:ext uri="{BB962C8B-B14F-4D97-AF65-F5344CB8AC3E}">
        <p14:creationId xmlns:p14="http://schemas.microsoft.com/office/powerpoint/2010/main" val="38006904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D6C19B-C610-43C1-82DF-188D6170696D}" type="datetime1">
              <a:rPr lang="en-GB" smtClean="0"/>
              <a:t>18/01/2021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2E76B6-26A4-4D30-89B6-1092594F49FF}" type="slidenum">
              <a:rPr lang="en-GB" smtClean="0"/>
              <a:t>‹#›</a:t>
            </a:fld>
            <a:endParaRPr lang="en-GB"/>
          </a:p>
        </p:txBody>
      </p:sp>
    </p:spTree>
    <p:extLst>
      <p:ext uri="{BB962C8B-B14F-4D97-AF65-F5344CB8AC3E}">
        <p14:creationId xmlns:p14="http://schemas.microsoft.com/office/powerpoint/2010/main" val="42068392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6.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wmf"/><Relationship Id="rId1" Type="http://schemas.openxmlformats.org/officeDocument/2006/relationships/slideLayout" Target="../slideLayouts/slideLayout8.xml"/><Relationship Id="rId5" Type="http://schemas.openxmlformats.org/officeDocument/2006/relationships/image" Target="../media/image8.jpeg"/><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204864"/>
            <a:ext cx="8229600" cy="1143000"/>
          </a:xfrm>
        </p:spPr>
        <p:txBody>
          <a:bodyPr/>
          <a:lstStyle/>
          <a:p>
            <a:r>
              <a:rPr lang="en-GB" dirty="0" smtClean="0">
                <a:solidFill>
                  <a:srgbClr val="FF6600"/>
                </a:solidFill>
              </a:rPr>
              <a:t>Pastoral Farming </a:t>
            </a:r>
            <a:endParaRPr lang="en-GB" dirty="0">
              <a:solidFill>
                <a:srgbClr val="FF6600"/>
              </a:solidFill>
            </a:endParaRPr>
          </a:p>
        </p:txBody>
      </p:sp>
      <p:pic>
        <p:nvPicPr>
          <p:cNvPr id="3074" name="Picture 2" descr="C:\Users\susan\AppData\Local\Microsoft\Windows\Temporary Internet Files\Content.IE5\MX7TU0AL\Stachy,_kráva[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2483767" cy="1654803"/>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susan\AppData\Local\Microsoft\Windows\Temporary Internet Files\Content.IE5\4SORH9TE\Lleyn_sheep[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84994" y="-32792"/>
            <a:ext cx="3259005" cy="232351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Users\susan\AppData\Local\Microsoft\Windows\Temporary Internet Files\Content.IE5\MX7TU0AL\smiling-pig-1463074462eDC[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59326" y="3270794"/>
            <a:ext cx="2384673" cy="3577009"/>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C:\Users\susan\AppData\Local\Microsoft\Windows\Temporary Internet Files\Content.IE5\4SORH9TE\Šumava_chicken_cockerel[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4050895"/>
            <a:ext cx="2748804" cy="27969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84283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2800" dirty="0" smtClean="0"/>
              <a:t>What does Pastoral farming mean?</a:t>
            </a:r>
            <a:endParaRPr lang="en-GB" sz="2800" dirty="0"/>
          </a:p>
        </p:txBody>
      </p:sp>
      <p:sp>
        <p:nvSpPr>
          <p:cNvPr id="4" name="Text Placeholder 3"/>
          <p:cNvSpPr>
            <a:spLocks noGrp="1"/>
          </p:cNvSpPr>
          <p:nvPr>
            <p:ph type="body" sz="half" idx="2"/>
          </p:nvPr>
        </p:nvSpPr>
        <p:spPr/>
        <p:txBody>
          <a:bodyPr>
            <a:normAutofit/>
          </a:bodyPr>
          <a:lstStyle/>
          <a:p>
            <a:pPr algn="just"/>
            <a:r>
              <a:rPr lang="en-GB" sz="2400" dirty="0" smtClean="0"/>
              <a:t>Pastoral farming is aimed at producing livestock rather then growing crops. The livestock  is  fed naturally grown grass or leaves but mostly grass. </a:t>
            </a:r>
            <a:r>
              <a:rPr lang="en-GB" sz="2400" dirty="0" smtClean="0"/>
              <a:t>This is for food.</a:t>
            </a:r>
            <a:r>
              <a:rPr lang="en-GB" sz="2400" dirty="0" smtClean="0"/>
              <a:t> It also includes dairy farming which is to produce milk. </a:t>
            </a:r>
            <a:endParaRPr lang="en-GB" sz="2400" dirty="0"/>
          </a:p>
        </p:txBody>
      </p:sp>
      <p:pic>
        <p:nvPicPr>
          <p:cNvPr id="1026" name="Picture 2" descr="C:\Program Files (x86)\Microsoft Office\MEDIA\CAGCAT10\j0149627.wmf"/>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0951378" y="1844824"/>
            <a:ext cx="101342" cy="72008"/>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susan\AppData\Local\Microsoft\Windows\Temporary Internet Files\Content.IE5\31QDBLFT\Black_Angus_Cow[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4067944" y="1052736"/>
            <a:ext cx="4513807" cy="384628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susan\AppData\Local\Microsoft\Windows\Temporary Internet Files\Content.IE5\MX7TU0AL\Romney_sheep,_ewe_with_triplet_lambs_in_New_Zealand[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04248" y="2852936"/>
            <a:ext cx="61379" cy="45719"/>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Users\susan\AppData\Local\Microsoft\Windows\Temporary Internet Files\Content.IE5\MX7TU0AL\Romney_sheep,_ewe_with_triplet_lambs_in_New_Zealand[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684010" y="908721"/>
            <a:ext cx="5357052" cy="3990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63444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23528" y="2564904"/>
            <a:ext cx="8229600" cy="1143000"/>
          </a:xfrm>
        </p:spPr>
        <p:txBody>
          <a:bodyPr>
            <a:normAutofit/>
          </a:bodyPr>
          <a:lstStyle/>
          <a:p>
            <a:r>
              <a:rPr lang="en-GB" dirty="0" smtClean="0">
                <a:solidFill>
                  <a:srgbClr val="FF6600"/>
                </a:solidFill>
              </a:rPr>
              <a:t>Dairy farming </a:t>
            </a:r>
            <a:endParaRPr lang="en-GB" dirty="0">
              <a:solidFill>
                <a:srgbClr val="FF6600"/>
              </a:solidFill>
            </a:endParaRPr>
          </a:p>
        </p:txBody>
      </p:sp>
      <p:pic>
        <p:nvPicPr>
          <p:cNvPr id="4098" name="Picture 2" descr="C:\Users\susan\AppData\Local\Microsoft\Windows\Temporary Internet Files\Content.IE5\4SORH9TE\1200px-Florida_Cracker_cow_and_calf[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7826" y="-3136735"/>
            <a:ext cx="1617121" cy="604996"/>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susan\AppData\Local\Microsoft\Windows\Temporary Internet Files\Content.IE5\31QDBLFT\Cow[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80112" y="1"/>
            <a:ext cx="3563888" cy="26737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95152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Dairy farming </a:t>
            </a:r>
            <a:endParaRPr lang="en-GB" dirty="0"/>
          </a:p>
        </p:txBody>
      </p:sp>
      <p:sp>
        <p:nvSpPr>
          <p:cNvPr id="3" name="Content Placeholder 2"/>
          <p:cNvSpPr>
            <a:spLocks noGrp="1"/>
          </p:cNvSpPr>
          <p:nvPr>
            <p:ph sz="half" idx="1"/>
          </p:nvPr>
        </p:nvSpPr>
        <p:spPr/>
        <p:txBody>
          <a:bodyPr>
            <a:normAutofit fontScale="92500" lnSpcReduction="10000"/>
          </a:bodyPr>
          <a:lstStyle/>
          <a:p>
            <a:pPr marL="0" indent="0">
              <a:buNone/>
            </a:pPr>
            <a:r>
              <a:rPr lang="en-GB" dirty="0" smtClean="0"/>
              <a:t>They milk cows by putting a suction machine onto the cows udder. It lightly sucks out the milk by recreating what a calf would do. This takes about 5 minutes.</a:t>
            </a:r>
          </a:p>
          <a:p>
            <a:pPr marL="0" indent="0">
              <a:buNone/>
            </a:pPr>
            <a:r>
              <a:rPr lang="en-GB" dirty="0" smtClean="0"/>
              <a:t>They can also milk cows by using a robot so the cow can choose when it wants to be milked. Lasers position the suction cups onto the udders</a:t>
            </a:r>
            <a:endParaRPr lang="en-GB" dirty="0"/>
          </a:p>
        </p:txBody>
      </p:sp>
      <p:pic>
        <p:nvPicPr>
          <p:cNvPr id="2050" name="Picture 2" descr="C:\Users\susan\AppData\Local\Microsoft\Windows\Temporary Internet Files\Content.IE5\31QDBLFT\cow-391291_960_720[1].jpg"/>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bwMode="auto">
          <a:xfrm>
            <a:off x="4499992" y="1484784"/>
            <a:ext cx="1656184" cy="1617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932040" y="3284984"/>
            <a:ext cx="3240360" cy="3139321"/>
          </a:xfrm>
          <a:prstGeom prst="rect">
            <a:avLst/>
          </a:prstGeom>
          <a:noFill/>
        </p:spPr>
        <p:txBody>
          <a:bodyPr wrap="square" rtlCol="0">
            <a:spAutoFit/>
          </a:bodyPr>
          <a:lstStyle/>
          <a:p>
            <a:r>
              <a:rPr lang="en-GB" dirty="0" smtClean="0"/>
              <a:t> things made from milk</a:t>
            </a:r>
          </a:p>
          <a:p>
            <a:r>
              <a:rPr lang="en-GB" dirty="0" smtClean="0"/>
              <a:t>Cream</a:t>
            </a:r>
          </a:p>
          <a:p>
            <a:r>
              <a:rPr lang="en-GB" dirty="0" smtClean="0"/>
              <a:t>Ice cream</a:t>
            </a:r>
          </a:p>
          <a:p>
            <a:r>
              <a:rPr lang="en-GB" dirty="0" smtClean="0"/>
              <a:t>Cheese</a:t>
            </a:r>
          </a:p>
          <a:p>
            <a:r>
              <a:rPr lang="en-GB" dirty="0" smtClean="0"/>
              <a:t>Butter</a:t>
            </a:r>
          </a:p>
          <a:p>
            <a:endParaRPr lang="en-GB" dirty="0"/>
          </a:p>
          <a:p>
            <a:r>
              <a:rPr lang="en-GB" dirty="0" smtClean="0"/>
              <a:t>Ice cream</a:t>
            </a:r>
          </a:p>
          <a:p>
            <a:r>
              <a:rPr lang="en-GB" dirty="0" smtClean="0"/>
              <a:t>Ice cream is made by putting cream into pots. Then the containers are put into the large freezer where they are frozen</a:t>
            </a:r>
            <a:endParaRPr lang="en-GB" dirty="0"/>
          </a:p>
        </p:txBody>
      </p:sp>
      <p:pic>
        <p:nvPicPr>
          <p:cNvPr id="2052" name="Picture 4" descr="C:\Users\susan\AppData\Local\Microsoft\Windows\Temporary Internet Files\Content.IE5\31QDBLFT\Ice-Cream-Free-Download-PN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0192" y="1484784"/>
            <a:ext cx="2339752" cy="15530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81230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427168" cy="707678"/>
          </a:xfrm>
        </p:spPr>
        <p:txBody>
          <a:bodyPr>
            <a:noAutofit/>
          </a:bodyPr>
          <a:lstStyle/>
          <a:p>
            <a:pPr algn="ctr"/>
            <a:r>
              <a:rPr lang="en-GB" sz="4400" dirty="0" smtClean="0"/>
              <a:t>Livestock Farming</a:t>
            </a:r>
            <a:endParaRPr lang="en-GB" sz="4400" dirty="0"/>
          </a:p>
        </p:txBody>
      </p:sp>
      <p:sp>
        <p:nvSpPr>
          <p:cNvPr id="4" name="Content Placeholder 3"/>
          <p:cNvSpPr>
            <a:spLocks noGrp="1"/>
          </p:cNvSpPr>
          <p:nvPr>
            <p:ph idx="1"/>
          </p:nvPr>
        </p:nvSpPr>
        <p:spPr>
          <a:xfrm>
            <a:off x="539552" y="1628800"/>
            <a:ext cx="8147248" cy="4497363"/>
          </a:xfrm>
        </p:spPr>
        <p:txBody>
          <a:bodyPr>
            <a:normAutofit fontScale="92500" lnSpcReduction="20000"/>
          </a:bodyPr>
          <a:lstStyle/>
          <a:p>
            <a:pPr marL="0" indent="0">
              <a:buNone/>
            </a:pPr>
            <a:r>
              <a:rPr lang="en-GB" sz="1800" dirty="0" smtClean="0"/>
              <a:t>Cattle</a:t>
            </a:r>
          </a:p>
          <a:p>
            <a:pPr marL="0" indent="0">
              <a:buNone/>
            </a:pPr>
            <a:r>
              <a:rPr lang="en-GB" sz="1800" dirty="0" smtClean="0"/>
              <a:t>Cows are used for making meat. Some breeds of cows are easier for the farmers to handle. Cows are herbivores so they eat grass and other vegetation. The meat is called beef and it can be served as mincemeat or joints or steak.</a:t>
            </a:r>
          </a:p>
          <a:p>
            <a:pPr marL="0" indent="0">
              <a:buNone/>
            </a:pPr>
            <a:endParaRPr lang="en-GB" sz="1800" dirty="0" smtClean="0"/>
          </a:p>
          <a:p>
            <a:pPr marL="0" indent="0">
              <a:buNone/>
            </a:pPr>
            <a:r>
              <a:rPr lang="en-GB" sz="1800" dirty="0" smtClean="0"/>
              <a:t>Sheep</a:t>
            </a:r>
          </a:p>
          <a:p>
            <a:pPr marL="0" indent="0">
              <a:buNone/>
            </a:pPr>
            <a:r>
              <a:rPr lang="en-GB" sz="1800" dirty="0" smtClean="0"/>
              <a:t>Female sheep are called ewes. Giving birth to twins and triplets is not unusual</a:t>
            </a:r>
          </a:p>
          <a:p>
            <a:pPr marL="0" indent="0">
              <a:buNone/>
            </a:pPr>
            <a:r>
              <a:rPr lang="en-GB" sz="1800" dirty="0" smtClean="0"/>
              <a:t>Sheep are herbivores like the cows and eat the same. Sheep are kept for their wool and their meat. Sheepskin is used to make things like boots and rugs. </a:t>
            </a:r>
          </a:p>
          <a:p>
            <a:pPr marL="0" indent="0">
              <a:buNone/>
            </a:pPr>
            <a:r>
              <a:rPr lang="en-GB" sz="1800" dirty="0" smtClean="0"/>
              <a:t>The meat is called mutton or lamb</a:t>
            </a:r>
            <a:endParaRPr lang="en-GB" sz="1800" dirty="0"/>
          </a:p>
          <a:p>
            <a:pPr marL="0" indent="0">
              <a:buNone/>
            </a:pPr>
            <a:endParaRPr lang="en-GB" sz="1800" dirty="0" smtClean="0"/>
          </a:p>
          <a:p>
            <a:pPr marL="0" indent="0">
              <a:buNone/>
            </a:pPr>
            <a:r>
              <a:rPr lang="en-GB" sz="1800" dirty="0" smtClean="0"/>
              <a:t>Pigs</a:t>
            </a:r>
          </a:p>
          <a:p>
            <a:pPr marL="0" indent="0">
              <a:buNone/>
            </a:pPr>
            <a:r>
              <a:rPr lang="en-GB" sz="1800" dirty="0" smtClean="0"/>
              <a:t>A female pig is called a sow and male pigs are called boars. Piglets in a week can grow double their weight. Pigs are omnivores which means they eat everything like plants and worms and small rodents. Mud protects their skin when it is sunny. </a:t>
            </a:r>
          </a:p>
          <a:p>
            <a:pPr marL="0" indent="0">
              <a:buNone/>
            </a:pPr>
            <a:r>
              <a:rPr lang="en-GB" sz="1800" dirty="0" smtClean="0"/>
              <a:t>The meat is called pork and the long side meat is thinly sliced into bacon. Some of the bits are made into sausages or chops .</a:t>
            </a:r>
            <a:endParaRPr lang="en-GB" sz="1800" dirty="0"/>
          </a:p>
        </p:txBody>
      </p:sp>
      <p:sp>
        <p:nvSpPr>
          <p:cNvPr id="3" name="Text Placeholder 2"/>
          <p:cNvSpPr>
            <a:spLocks noGrp="1"/>
          </p:cNvSpPr>
          <p:nvPr>
            <p:ph type="body" sz="half" idx="2"/>
          </p:nvPr>
        </p:nvSpPr>
        <p:spPr>
          <a:xfrm>
            <a:off x="395536" y="1052736"/>
            <a:ext cx="7715200" cy="409724"/>
          </a:xfrm>
        </p:spPr>
        <p:txBody>
          <a:bodyPr>
            <a:noAutofit/>
          </a:bodyPr>
          <a:lstStyle/>
          <a:p>
            <a:r>
              <a:rPr lang="en-GB" sz="2000" dirty="0" smtClean="0"/>
              <a:t>Livestock farming is keeping animals for food or other products.</a:t>
            </a:r>
            <a:endParaRPr lang="en-GB" sz="2000" dirty="0"/>
          </a:p>
        </p:txBody>
      </p:sp>
    </p:spTree>
    <p:extLst>
      <p:ext uri="{BB962C8B-B14F-4D97-AF65-F5344CB8AC3E}">
        <p14:creationId xmlns:p14="http://schemas.microsoft.com/office/powerpoint/2010/main" val="11996181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138</TotalTime>
  <Words>344</Words>
  <Application>Microsoft Office PowerPoint</Application>
  <PresentationFormat>On-screen Show (4:3)</PresentationFormat>
  <Paragraphs>29</Paragraphs>
  <Slides>5</Slides>
  <Notes>1</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Pastoral Farming </vt:lpstr>
      <vt:lpstr>What does Pastoral farming mean?</vt:lpstr>
      <vt:lpstr>Dairy farming </vt:lpstr>
      <vt:lpstr>Dairy farming </vt:lpstr>
      <vt:lpstr>Livestock Farming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Pastoral Farming</dc:title>
  <dc:creator>susan</dc:creator>
  <cp:lastModifiedBy>susan</cp:lastModifiedBy>
  <cp:revision>11</cp:revision>
  <dcterms:created xsi:type="dcterms:W3CDTF">2021-01-18T14:57:04Z</dcterms:created>
  <dcterms:modified xsi:type="dcterms:W3CDTF">2021-01-18T17:15:10Z</dcterms:modified>
</cp:coreProperties>
</file>