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C81F3A-22EC-4DF1-B224-AD9BF63B5CED}" v="20" dt="2021-02-23T20:31:55.9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REEVES" userId="9da189d6-7676-4817-ba1f-f04c41b092da" providerId="ADAL" clId="{E8C81F3A-22EC-4DF1-B224-AD9BF63B5CED}"/>
    <pc:docChg chg="custSel addSld modSld">
      <pc:chgData name="Emily REEVES" userId="9da189d6-7676-4817-ba1f-f04c41b092da" providerId="ADAL" clId="{E8C81F3A-22EC-4DF1-B224-AD9BF63B5CED}" dt="2021-02-23T20:32:41.152" v="366" actId="1076"/>
      <pc:docMkLst>
        <pc:docMk/>
      </pc:docMkLst>
      <pc:sldChg chg="addSp delSp modSp new mod">
        <pc:chgData name="Emily REEVES" userId="9da189d6-7676-4817-ba1f-f04c41b092da" providerId="ADAL" clId="{E8C81F3A-22EC-4DF1-B224-AD9BF63B5CED}" dt="2021-02-23T20:04:10.900" v="205" actId="1076"/>
        <pc:sldMkLst>
          <pc:docMk/>
          <pc:sldMk cId="3927050875" sldId="261"/>
        </pc:sldMkLst>
        <pc:spChg chg="mod">
          <ac:chgData name="Emily REEVES" userId="9da189d6-7676-4817-ba1f-f04c41b092da" providerId="ADAL" clId="{E8C81F3A-22EC-4DF1-B224-AD9BF63B5CED}" dt="2021-02-23T19:52:20.330" v="117" actId="1076"/>
          <ac:spMkLst>
            <pc:docMk/>
            <pc:sldMk cId="3927050875" sldId="261"/>
            <ac:spMk id="2" creationId="{4C9391DE-86D7-4779-8B8F-6A215A5D4842}"/>
          </ac:spMkLst>
        </pc:spChg>
        <pc:spChg chg="del">
          <ac:chgData name="Emily REEVES" userId="9da189d6-7676-4817-ba1f-f04c41b092da" providerId="ADAL" clId="{E8C81F3A-22EC-4DF1-B224-AD9BF63B5CED}" dt="2021-02-23T19:48:27.963" v="92" actId="478"/>
          <ac:spMkLst>
            <pc:docMk/>
            <pc:sldMk cId="3927050875" sldId="261"/>
            <ac:spMk id="3" creationId="{67EE571D-09B8-4394-81EF-EE97C034B43F}"/>
          </ac:spMkLst>
        </pc:spChg>
        <pc:spChg chg="add mod">
          <ac:chgData name="Emily REEVES" userId="9da189d6-7676-4817-ba1f-f04c41b092da" providerId="ADAL" clId="{E8C81F3A-22EC-4DF1-B224-AD9BF63B5CED}" dt="2021-02-23T19:52:42.500" v="121" actId="14100"/>
          <ac:spMkLst>
            <pc:docMk/>
            <pc:sldMk cId="3927050875" sldId="261"/>
            <ac:spMk id="5" creationId="{8E5D9D6A-AA0D-40B5-A251-1AAB6B246FB9}"/>
          </ac:spMkLst>
        </pc:spChg>
        <pc:spChg chg="add mod">
          <ac:chgData name="Emily REEVES" userId="9da189d6-7676-4817-ba1f-f04c41b092da" providerId="ADAL" clId="{E8C81F3A-22EC-4DF1-B224-AD9BF63B5CED}" dt="2021-02-23T19:56:17.589" v="204" actId="1035"/>
          <ac:spMkLst>
            <pc:docMk/>
            <pc:sldMk cId="3927050875" sldId="261"/>
            <ac:spMk id="6" creationId="{A82742DC-EBC0-4C68-BFDF-2D190F58CFCC}"/>
          </ac:spMkLst>
        </pc:spChg>
        <pc:picChg chg="add mod">
          <ac:chgData name="Emily REEVES" userId="9da189d6-7676-4817-ba1f-f04c41b092da" providerId="ADAL" clId="{E8C81F3A-22EC-4DF1-B224-AD9BF63B5CED}" dt="2021-02-23T19:48:36.934" v="97" actId="14100"/>
          <ac:picMkLst>
            <pc:docMk/>
            <pc:sldMk cId="3927050875" sldId="261"/>
            <ac:picMk id="4" creationId="{3C6462EE-EE38-4405-B3C6-3FD890C5D33B}"/>
          </ac:picMkLst>
        </pc:picChg>
        <pc:picChg chg="mod">
          <ac:chgData name="Emily REEVES" userId="9da189d6-7676-4817-ba1f-f04c41b092da" providerId="ADAL" clId="{E8C81F3A-22EC-4DF1-B224-AD9BF63B5CED}" dt="2021-02-23T20:04:10.900" v="205" actId="1076"/>
          <ac:picMkLst>
            <pc:docMk/>
            <pc:sldMk cId="3927050875" sldId="261"/>
            <ac:picMk id="7" creationId="{C2C9B739-000D-4878-AE69-D04A6F985667}"/>
          </ac:picMkLst>
        </pc:picChg>
      </pc:sldChg>
      <pc:sldChg chg="addSp delSp modSp new mod">
        <pc:chgData name="Emily REEVES" userId="9da189d6-7676-4817-ba1f-f04c41b092da" providerId="ADAL" clId="{E8C81F3A-22EC-4DF1-B224-AD9BF63B5CED}" dt="2021-02-23T20:11:12.614" v="311" actId="1076"/>
        <pc:sldMkLst>
          <pc:docMk/>
          <pc:sldMk cId="1030328925" sldId="262"/>
        </pc:sldMkLst>
        <pc:spChg chg="mod">
          <ac:chgData name="Emily REEVES" userId="9da189d6-7676-4817-ba1f-f04c41b092da" providerId="ADAL" clId="{E8C81F3A-22EC-4DF1-B224-AD9BF63B5CED}" dt="2021-02-23T20:09:26.685" v="296" actId="20577"/>
          <ac:spMkLst>
            <pc:docMk/>
            <pc:sldMk cId="1030328925" sldId="262"/>
            <ac:spMk id="2" creationId="{4298E68D-9ADF-4EE3-BCD8-7606BE438959}"/>
          </ac:spMkLst>
        </pc:spChg>
        <pc:spChg chg="del mod">
          <ac:chgData name="Emily REEVES" userId="9da189d6-7676-4817-ba1f-f04c41b092da" providerId="ADAL" clId="{E8C81F3A-22EC-4DF1-B224-AD9BF63B5CED}" dt="2021-02-23T20:09:10.928" v="260" actId="478"/>
          <ac:spMkLst>
            <pc:docMk/>
            <pc:sldMk cId="1030328925" sldId="262"/>
            <ac:spMk id="3" creationId="{2E62E7D3-4F94-4B72-B620-588008E6EA76}"/>
          </ac:spMkLst>
        </pc:spChg>
        <pc:spChg chg="add mod">
          <ac:chgData name="Emily REEVES" userId="9da189d6-7676-4817-ba1f-f04c41b092da" providerId="ADAL" clId="{E8C81F3A-22EC-4DF1-B224-AD9BF63B5CED}" dt="2021-02-23T20:06:22.598" v="208"/>
          <ac:spMkLst>
            <pc:docMk/>
            <pc:sldMk cId="1030328925" sldId="262"/>
            <ac:spMk id="5" creationId="{3D3399DC-0F22-4640-AF69-FF43543BCAA2}"/>
          </ac:spMkLst>
        </pc:spChg>
        <pc:spChg chg="add del mod">
          <ac:chgData name="Emily REEVES" userId="9da189d6-7676-4817-ba1f-f04c41b092da" providerId="ADAL" clId="{E8C81F3A-22EC-4DF1-B224-AD9BF63B5CED}" dt="2021-02-23T20:09:09.211" v="259" actId="478"/>
          <ac:spMkLst>
            <pc:docMk/>
            <pc:sldMk cId="1030328925" sldId="262"/>
            <ac:spMk id="6" creationId="{3ECBB364-2891-4E3A-A7D8-851CA91FFB82}"/>
          </ac:spMkLst>
        </pc:spChg>
        <pc:spChg chg="add del mod">
          <ac:chgData name="Emily REEVES" userId="9da189d6-7676-4817-ba1f-f04c41b092da" providerId="ADAL" clId="{E8C81F3A-22EC-4DF1-B224-AD9BF63B5CED}" dt="2021-02-23T20:07:15.817" v="223" actId="478"/>
          <ac:spMkLst>
            <pc:docMk/>
            <pc:sldMk cId="1030328925" sldId="262"/>
            <ac:spMk id="7" creationId="{E23B4DE5-FD72-4E2D-84CC-8A8D2521C719}"/>
          </ac:spMkLst>
        </pc:spChg>
        <pc:spChg chg="add del mod">
          <ac:chgData name="Emily REEVES" userId="9da189d6-7676-4817-ba1f-f04c41b092da" providerId="ADAL" clId="{E8C81F3A-22EC-4DF1-B224-AD9BF63B5CED}" dt="2021-02-23T20:09:34.579" v="297" actId="478"/>
          <ac:spMkLst>
            <pc:docMk/>
            <pc:sldMk cId="1030328925" sldId="262"/>
            <ac:spMk id="10" creationId="{0E3A648C-8347-4E97-A094-A539708697BE}"/>
          </ac:spMkLst>
        </pc:spChg>
        <pc:spChg chg="add mod">
          <ac:chgData name="Emily REEVES" userId="9da189d6-7676-4817-ba1f-f04c41b092da" providerId="ADAL" clId="{E8C81F3A-22EC-4DF1-B224-AD9BF63B5CED}" dt="2021-02-23T20:10:23.348" v="309" actId="20577"/>
          <ac:spMkLst>
            <pc:docMk/>
            <pc:sldMk cId="1030328925" sldId="262"/>
            <ac:spMk id="12" creationId="{374DA306-CBD7-4D2B-859A-8E16FA0BFA05}"/>
          </ac:spMkLst>
        </pc:spChg>
        <pc:picChg chg="add del mod">
          <ac:chgData name="Emily REEVES" userId="9da189d6-7676-4817-ba1f-f04c41b092da" providerId="ADAL" clId="{E8C81F3A-22EC-4DF1-B224-AD9BF63B5CED}" dt="2021-02-23T20:06:29.218" v="210" actId="478"/>
          <ac:picMkLst>
            <pc:docMk/>
            <pc:sldMk cId="1030328925" sldId="262"/>
            <ac:picMk id="4" creationId="{B25D36EA-9ED1-4ADE-B736-D66E25C54B79}"/>
          </ac:picMkLst>
        </pc:picChg>
        <pc:picChg chg="mod">
          <ac:chgData name="Emily REEVES" userId="9da189d6-7676-4817-ba1f-f04c41b092da" providerId="ADAL" clId="{E8C81F3A-22EC-4DF1-B224-AD9BF63B5CED}" dt="2021-02-23T20:10:44.455" v="310" actId="1076"/>
          <ac:picMkLst>
            <pc:docMk/>
            <pc:sldMk cId="1030328925" sldId="262"/>
            <ac:picMk id="8" creationId="{1CB18665-F406-4A5F-8907-7BFC10063AE9}"/>
          </ac:picMkLst>
        </pc:picChg>
        <pc:picChg chg="mod">
          <ac:chgData name="Emily REEVES" userId="9da189d6-7676-4817-ba1f-f04c41b092da" providerId="ADAL" clId="{E8C81F3A-22EC-4DF1-B224-AD9BF63B5CED}" dt="2021-02-23T20:11:12.614" v="311" actId="1076"/>
          <ac:picMkLst>
            <pc:docMk/>
            <pc:sldMk cId="1030328925" sldId="262"/>
            <ac:picMk id="11" creationId="{E9F45AE9-0266-4F12-9483-AB4DA5E6DDE9}"/>
          </ac:picMkLst>
        </pc:picChg>
        <pc:picChg chg="add mod">
          <ac:chgData name="Emily REEVES" userId="9da189d6-7676-4817-ba1f-f04c41b092da" providerId="ADAL" clId="{E8C81F3A-22EC-4DF1-B224-AD9BF63B5CED}" dt="2021-02-23T20:09:47.095" v="300" actId="1076"/>
          <ac:picMkLst>
            <pc:docMk/>
            <pc:sldMk cId="1030328925" sldId="262"/>
            <ac:picMk id="13" creationId="{70663358-6104-4FF0-A255-628579A23BDD}"/>
          </ac:picMkLst>
        </pc:picChg>
        <pc:picChg chg="add del mod">
          <ac:chgData name="Emily REEVES" userId="9da189d6-7676-4817-ba1f-f04c41b092da" providerId="ADAL" clId="{E8C81F3A-22EC-4DF1-B224-AD9BF63B5CED}" dt="2021-02-23T20:06:27.676" v="209" actId="478"/>
          <ac:picMkLst>
            <pc:docMk/>
            <pc:sldMk cId="1030328925" sldId="262"/>
            <ac:picMk id="2049" creationId="{5388CB60-ED6F-4876-8211-830A97E3C70E}"/>
          </ac:picMkLst>
        </pc:picChg>
      </pc:sldChg>
      <pc:sldChg chg="addSp delSp modSp new mod">
        <pc:chgData name="Emily REEVES" userId="9da189d6-7676-4817-ba1f-f04c41b092da" providerId="ADAL" clId="{E8C81F3A-22EC-4DF1-B224-AD9BF63B5CED}" dt="2021-02-23T20:32:41.152" v="366" actId="1076"/>
        <pc:sldMkLst>
          <pc:docMk/>
          <pc:sldMk cId="3429977523" sldId="263"/>
        </pc:sldMkLst>
        <pc:spChg chg="mod">
          <ac:chgData name="Emily REEVES" userId="9da189d6-7676-4817-ba1f-f04c41b092da" providerId="ADAL" clId="{E8C81F3A-22EC-4DF1-B224-AD9BF63B5CED}" dt="2021-02-23T20:11:33.286" v="339" actId="20577"/>
          <ac:spMkLst>
            <pc:docMk/>
            <pc:sldMk cId="3429977523" sldId="263"/>
            <ac:spMk id="2" creationId="{A08792BB-79E1-458F-9EB5-BE3E3EC67313}"/>
          </ac:spMkLst>
        </pc:spChg>
        <pc:spChg chg="del">
          <ac:chgData name="Emily REEVES" userId="9da189d6-7676-4817-ba1f-f04c41b092da" providerId="ADAL" clId="{E8C81F3A-22EC-4DF1-B224-AD9BF63B5CED}" dt="2021-02-23T20:11:37.256" v="340" actId="478"/>
          <ac:spMkLst>
            <pc:docMk/>
            <pc:sldMk cId="3429977523" sldId="263"/>
            <ac:spMk id="3" creationId="{EB958A79-D7E1-47D6-82A8-BA8B085996AB}"/>
          </ac:spMkLst>
        </pc:spChg>
        <pc:spChg chg="add del mod">
          <ac:chgData name="Emily REEVES" userId="9da189d6-7676-4817-ba1f-f04c41b092da" providerId="ADAL" clId="{E8C81F3A-22EC-4DF1-B224-AD9BF63B5CED}" dt="2021-02-23T20:31:47.232" v="345" actId="478"/>
          <ac:spMkLst>
            <pc:docMk/>
            <pc:sldMk cId="3429977523" sldId="263"/>
            <ac:spMk id="5" creationId="{2F53E893-9B94-4CE4-BF73-35BB386DC749}"/>
          </ac:spMkLst>
        </pc:spChg>
        <pc:spChg chg="add mod">
          <ac:chgData name="Emily REEVES" userId="9da189d6-7676-4817-ba1f-f04c41b092da" providerId="ADAL" clId="{E8C81F3A-22EC-4DF1-B224-AD9BF63B5CED}" dt="2021-02-23T20:32:35.052" v="363" actId="14100"/>
          <ac:spMkLst>
            <pc:docMk/>
            <pc:sldMk cId="3429977523" sldId="263"/>
            <ac:spMk id="8" creationId="{C5A7637C-3F9C-4159-A995-69A6A7A679FD}"/>
          </ac:spMkLst>
        </pc:spChg>
        <pc:spChg chg="add mod">
          <ac:chgData name="Emily REEVES" userId="9da189d6-7676-4817-ba1f-f04c41b092da" providerId="ADAL" clId="{E8C81F3A-22EC-4DF1-B224-AD9BF63B5CED}" dt="2021-02-23T20:32:39.856" v="365" actId="14100"/>
          <ac:spMkLst>
            <pc:docMk/>
            <pc:sldMk cId="3429977523" sldId="263"/>
            <ac:spMk id="9" creationId="{290B5413-5123-44B4-A93F-D9BD8F82FEBC}"/>
          </ac:spMkLst>
        </pc:spChg>
        <pc:picChg chg="mod">
          <ac:chgData name="Emily REEVES" userId="9da189d6-7676-4817-ba1f-f04c41b092da" providerId="ADAL" clId="{E8C81F3A-22EC-4DF1-B224-AD9BF63B5CED}" dt="2021-02-23T20:31:45.089" v="344" actId="1076"/>
          <ac:picMkLst>
            <pc:docMk/>
            <pc:sldMk cId="3429977523" sldId="263"/>
            <ac:picMk id="6" creationId="{34F6478A-B824-4098-AB8E-6018458AA85E}"/>
          </ac:picMkLst>
        </pc:picChg>
        <pc:picChg chg="add mod">
          <ac:chgData name="Emily REEVES" userId="9da189d6-7676-4817-ba1f-f04c41b092da" providerId="ADAL" clId="{E8C81F3A-22EC-4DF1-B224-AD9BF63B5CED}" dt="2021-02-23T20:32:41.152" v="366" actId="1076"/>
          <ac:picMkLst>
            <pc:docMk/>
            <pc:sldMk cId="3429977523" sldId="263"/>
            <ac:picMk id="7" creationId="{EBEDF311-B09D-4B17-BA40-4992257F15E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Tuesday, February 23, 2021</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99685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Tuesday, February 23, 2021</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166448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Tuesday, February 23, 2021</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892172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Tuesday, February 23, 2021</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797667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Tuesday, February 23, 2021</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406914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Tuesday, February 23, 2021</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29507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Tuesday, February 23, 2021</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535778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Tuesday, February 23, 2021</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4058530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Tuesday, February 23, 2021</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945662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Tuesday, February 23, 2021</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121922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Tuesday, February 23, 2021</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734899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fld id="{246CB39B-5F4C-4A7E-9BE3-AAFD45576D16}" type="datetime2">
              <a:rPr lang="en-US" smtClean="0"/>
              <a:t>Tuesday, February 23, 2021</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3618179287"/>
      </p:ext>
    </p:extLst>
  </p:cSld>
  <p:clrMap bg1="dk1" tx1="lt1" bg2="dk2" tx2="lt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4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microsoft.com/office/2007/relationships/media" Target="../media/media5.m4a"/><Relationship Id="rId7" Type="http://schemas.openxmlformats.org/officeDocument/2006/relationships/image" Target="../media/image2.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slideLayout" Target="../slideLayouts/slideLayout2.xml"/><Relationship Id="rId4" Type="http://schemas.openxmlformats.org/officeDocument/2006/relationships/audio" Target="../media/media5.m4a"/></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3" descr="Abstract background of bokeh blue">
            <a:extLst>
              <a:ext uri="{FF2B5EF4-FFF2-40B4-BE49-F238E27FC236}">
                <a16:creationId xmlns:a16="http://schemas.microsoft.com/office/drawing/2014/main" id="{08C9A82B-717F-4718-8D28-976E0B7447AD}"/>
              </a:ext>
            </a:extLst>
          </p:cNvPr>
          <p:cNvPicPr>
            <a:picLocks noChangeAspect="1"/>
          </p:cNvPicPr>
          <p:nvPr/>
        </p:nvPicPr>
        <p:blipFill rotWithShape="1">
          <a:blip r:embed="rId2"/>
          <a:srcRect t="8791" b="8792"/>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5" name="Rectangle 24">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92000" y="-3"/>
            <a:ext cx="9000000" cy="6857998"/>
          </a:xfrm>
          <a:prstGeom prst="rect">
            <a:avLst/>
          </a:prstGeom>
          <a:gradFill flip="none" rotWithShape="1">
            <a:gsLst>
              <a:gs pos="50000">
                <a:schemeClr val="bg2">
                  <a:alpha val="60000"/>
                </a:schemeClr>
              </a:gs>
              <a:gs pos="0">
                <a:schemeClr val="bg2">
                  <a:alpha val="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C77DD9-7D5F-49AF-B124-CEE5DEFDCDAA}"/>
              </a:ext>
            </a:extLst>
          </p:cNvPr>
          <p:cNvSpPr>
            <a:spLocks noGrp="1"/>
          </p:cNvSpPr>
          <p:nvPr>
            <p:ph type="ctrTitle"/>
          </p:nvPr>
        </p:nvSpPr>
        <p:spPr>
          <a:xfrm>
            <a:off x="6203951" y="549275"/>
            <a:ext cx="5437187" cy="2986234"/>
          </a:xfrm>
        </p:spPr>
        <p:txBody>
          <a:bodyPr anchor="b">
            <a:normAutofit/>
          </a:bodyPr>
          <a:lstStyle/>
          <a:p>
            <a:r>
              <a:rPr lang="en-GB"/>
              <a:t>Humanism</a:t>
            </a:r>
          </a:p>
        </p:txBody>
      </p:sp>
      <p:sp>
        <p:nvSpPr>
          <p:cNvPr id="3" name="Subtitle 2">
            <a:extLst>
              <a:ext uri="{FF2B5EF4-FFF2-40B4-BE49-F238E27FC236}">
                <a16:creationId xmlns:a16="http://schemas.microsoft.com/office/drawing/2014/main" id="{F2E4C66B-CB43-49EA-BDFA-727F0027D469}"/>
              </a:ext>
            </a:extLst>
          </p:cNvPr>
          <p:cNvSpPr>
            <a:spLocks noGrp="1"/>
          </p:cNvSpPr>
          <p:nvPr>
            <p:ph type="subTitle" idx="1"/>
          </p:nvPr>
        </p:nvSpPr>
        <p:spPr>
          <a:xfrm>
            <a:off x="6203951" y="3827610"/>
            <a:ext cx="5437187" cy="2265216"/>
          </a:xfrm>
        </p:spPr>
        <p:txBody>
          <a:bodyPr>
            <a:normAutofit/>
          </a:bodyPr>
          <a:lstStyle/>
          <a:p>
            <a:r>
              <a:rPr lang="en-GB">
                <a:solidFill>
                  <a:schemeClr val="tx1">
                    <a:alpha val="60000"/>
                  </a:schemeClr>
                </a:solidFill>
              </a:rPr>
              <a:t>Session 1:</a:t>
            </a:r>
          </a:p>
          <a:p>
            <a:r>
              <a:rPr lang="en-GB">
                <a:solidFill>
                  <a:schemeClr val="tx1">
                    <a:alpha val="60000"/>
                  </a:schemeClr>
                </a:solidFill>
              </a:rPr>
              <a:t>What is Humanism?</a:t>
            </a:r>
          </a:p>
        </p:txBody>
      </p:sp>
    </p:spTree>
    <p:extLst>
      <p:ext uri="{BB962C8B-B14F-4D97-AF65-F5344CB8AC3E}">
        <p14:creationId xmlns:p14="http://schemas.microsoft.com/office/powerpoint/2010/main" val="2389437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9AC944C-52DD-4DBD-AF45-F6EB034C5AFF}"/>
              </a:ext>
            </a:extLst>
          </p:cNvPr>
          <p:cNvSpPr txBox="1"/>
          <p:nvPr/>
        </p:nvSpPr>
        <p:spPr>
          <a:xfrm>
            <a:off x="550863" y="550800"/>
            <a:ext cx="7308850" cy="986400"/>
          </a:xfrm>
          <a:prstGeom prst="rect">
            <a:avLst/>
          </a:prstGeom>
        </p:spPr>
        <p:txBody>
          <a:bodyPr vert="horz" wrap="square" lIns="0" tIns="0" rIns="0" bIns="0" rtlCol="0" anchor="ctr" anchorCtr="0">
            <a:normAutofit/>
          </a:bodyPr>
          <a:lstStyle/>
          <a:p>
            <a:pPr>
              <a:spcBef>
                <a:spcPct val="0"/>
              </a:spcBef>
              <a:spcAft>
                <a:spcPts val="600"/>
              </a:spcAft>
            </a:pPr>
            <a:r>
              <a:rPr lang="en-US" sz="4400">
                <a:latin typeface="+mj-lt"/>
                <a:ea typeface="+mj-ea"/>
                <a:cs typeface="+mj-cs"/>
              </a:rPr>
              <a:t>Meet Taryn and her family…</a:t>
            </a:r>
          </a:p>
        </p:txBody>
      </p:sp>
      <p:sp>
        <p:nvSpPr>
          <p:cNvPr id="34" name="Rectangle 33">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B5DE2A5B-D180-47D8-9FF3-1D23171CAC60}"/>
              </a:ext>
            </a:extLst>
          </p:cNvPr>
          <p:cNvGrpSpPr/>
          <p:nvPr/>
        </p:nvGrpSpPr>
        <p:grpSpPr>
          <a:xfrm>
            <a:off x="1587581" y="2624135"/>
            <a:ext cx="9016838" cy="3468690"/>
            <a:chOff x="0" y="0"/>
            <a:chExt cx="7038975" cy="2324735"/>
          </a:xfrm>
        </p:grpSpPr>
        <p:pic>
          <p:nvPicPr>
            <p:cNvPr id="21" name="Picture 20" descr="See the source image">
              <a:extLst>
                <a:ext uri="{FF2B5EF4-FFF2-40B4-BE49-F238E27FC236}">
                  <a16:creationId xmlns:a16="http://schemas.microsoft.com/office/drawing/2014/main" id="{4DD14CC0-3B0A-4CBF-AEE4-B3ECFD6F69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3025" y="0"/>
              <a:ext cx="4131310" cy="2324735"/>
            </a:xfrm>
            <a:prstGeom prst="rect">
              <a:avLst/>
            </a:prstGeom>
            <a:noFill/>
            <a:ln>
              <a:noFill/>
            </a:ln>
          </p:spPr>
        </p:pic>
        <p:sp>
          <p:nvSpPr>
            <p:cNvPr id="23" name="Speech Bubble: Rectangle with Corners Rounded 22">
              <a:extLst>
                <a:ext uri="{FF2B5EF4-FFF2-40B4-BE49-F238E27FC236}">
                  <a16:creationId xmlns:a16="http://schemas.microsoft.com/office/drawing/2014/main" id="{CA5333A4-97C4-4159-97EA-7F60B2FB29FA}"/>
                </a:ext>
              </a:extLst>
            </p:cNvPr>
            <p:cNvSpPr/>
            <p:nvPr/>
          </p:nvSpPr>
          <p:spPr>
            <a:xfrm>
              <a:off x="5553075" y="476250"/>
              <a:ext cx="1485900" cy="1212850"/>
            </a:xfrm>
            <a:custGeom>
              <a:avLst/>
              <a:gdLst>
                <a:gd name="connsiteX0" fmla="*/ 0 w 1485900"/>
                <a:gd name="connsiteY0" fmla="*/ 202146 h 1212850"/>
                <a:gd name="connsiteX1" fmla="*/ 235457 w 1485900"/>
                <a:gd name="connsiteY1" fmla="*/ 0 h 1212850"/>
                <a:gd name="connsiteX2" fmla="*/ 247650 w 1485900"/>
                <a:gd name="connsiteY2" fmla="*/ 0 h 1212850"/>
                <a:gd name="connsiteX3" fmla="*/ 247650 w 1485900"/>
                <a:gd name="connsiteY3" fmla="*/ 0 h 1212850"/>
                <a:gd name="connsiteX4" fmla="*/ 619124 w 1485900"/>
                <a:gd name="connsiteY4" fmla="*/ 0 h 1212850"/>
                <a:gd name="connsiteX5" fmla="*/ 1250442 w 1485900"/>
                <a:gd name="connsiteY5" fmla="*/ 0 h 1212850"/>
                <a:gd name="connsiteX6" fmla="*/ 1485900 w 1485900"/>
                <a:gd name="connsiteY6" fmla="*/ 202146 h 1212850"/>
                <a:gd name="connsiteX7" fmla="*/ 1485900 w 1485900"/>
                <a:gd name="connsiteY7" fmla="*/ 707495 h 1212850"/>
                <a:gd name="connsiteX8" fmla="*/ 1485900 w 1485900"/>
                <a:gd name="connsiteY8" fmla="*/ 707495 h 1212850"/>
                <a:gd name="connsiteX9" fmla="*/ 1485900 w 1485900"/>
                <a:gd name="connsiteY9" fmla="*/ 1010708 h 1212850"/>
                <a:gd name="connsiteX10" fmla="*/ 1485900 w 1485900"/>
                <a:gd name="connsiteY10" fmla="*/ 1010703 h 1212850"/>
                <a:gd name="connsiteX11" fmla="*/ 1250442 w 1485900"/>
                <a:gd name="connsiteY11" fmla="*/ 1212850 h 1212850"/>
                <a:gd name="connsiteX12" fmla="*/ 619124 w 1485900"/>
                <a:gd name="connsiteY12" fmla="*/ 1212850 h 1212850"/>
                <a:gd name="connsiteX13" fmla="*/ 247650 w 1485900"/>
                <a:gd name="connsiteY13" fmla="*/ 1212850 h 1212850"/>
                <a:gd name="connsiteX14" fmla="*/ 247650 w 1485900"/>
                <a:gd name="connsiteY14" fmla="*/ 1212850 h 1212850"/>
                <a:gd name="connsiteX15" fmla="*/ 235457 w 1485900"/>
                <a:gd name="connsiteY15" fmla="*/ 1212850 h 1212850"/>
                <a:gd name="connsiteX16" fmla="*/ 0 w 1485900"/>
                <a:gd name="connsiteY16" fmla="*/ 1010703 h 1212850"/>
                <a:gd name="connsiteX17" fmla="*/ 0 w 1485900"/>
                <a:gd name="connsiteY17" fmla="*/ 1010708 h 1212850"/>
                <a:gd name="connsiteX18" fmla="*/ -392114 w 1485900"/>
                <a:gd name="connsiteY18" fmla="*/ 1091407 h 1212850"/>
                <a:gd name="connsiteX19" fmla="*/ 0 w 1485900"/>
                <a:gd name="connsiteY19" fmla="*/ 707495 h 1212850"/>
                <a:gd name="connsiteX20" fmla="*/ 0 w 1485900"/>
                <a:gd name="connsiteY20" fmla="*/ 202146 h 121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5900" h="1212850" extrusionOk="0">
                  <a:moveTo>
                    <a:pt x="0" y="202146"/>
                  </a:moveTo>
                  <a:cubicBezTo>
                    <a:pt x="-31045" y="107341"/>
                    <a:pt x="65467" y="9792"/>
                    <a:pt x="235457" y="0"/>
                  </a:cubicBezTo>
                  <a:cubicBezTo>
                    <a:pt x="238294" y="1145"/>
                    <a:pt x="242164" y="-267"/>
                    <a:pt x="247650" y="0"/>
                  </a:cubicBezTo>
                  <a:lnTo>
                    <a:pt x="247650" y="0"/>
                  </a:lnTo>
                  <a:cubicBezTo>
                    <a:pt x="331091" y="2175"/>
                    <a:pt x="536129" y="8513"/>
                    <a:pt x="619124" y="0"/>
                  </a:cubicBezTo>
                  <a:cubicBezTo>
                    <a:pt x="696845" y="-27038"/>
                    <a:pt x="1183074" y="20407"/>
                    <a:pt x="1250442" y="0"/>
                  </a:cubicBezTo>
                  <a:cubicBezTo>
                    <a:pt x="1417571" y="-10261"/>
                    <a:pt x="1478757" y="104733"/>
                    <a:pt x="1485900" y="202146"/>
                  </a:cubicBezTo>
                  <a:cubicBezTo>
                    <a:pt x="1512427" y="268492"/>
                    <a:pt x="1464469" y="602159"/>
                    <a:pt x="1485900" y="707495"/>
                  </a:cubicBezTo>
                  <a:lnTo>
                    <a:pt x="1485900" y="707495"/>
                  </a:lnTo>
                  <a:cubicBezTo>
                    <a:pt x="1467167" y="805981"/>
                    <a:pt x="1466703" y="894599"/>
                    <a:pt x="1485900" y="1010708"/>
                  </a:cubicBezTo>
                  <a:lnTo>
                    <a:pt x="1485900" y="1010703"/>
                  </a:lnTo>
                  <a:cubicBezTo>
                    <a:pt x="1478237" y="1098490"/>
                    <a:pt x="1397205" y="1220407"/>
                    <a:pt x="1250442" y="1212850"/>
                  </a:cubicBezTo>
                  <a:cubicBezTo>
                    <a:pt x="1157293" y="1193264"/>
                    <a:pt x="764590" y="1258680"/>
                    <a:pt x="619124" y="1212850"/>
                  </a:cubicBezTo>
                  <a:cubicBezTo>
                    <a:pt x="516667" y="1234567"/>
                    <a:pt x="311183" y="1231702"/>
                    <a:pt x="247650" y="1212850"/>
                  </a:cubicBezTo>
                  <a:lnTo>
                    <a:pt x="247650" y="1212850"/>
                  </a:lnTo>
                  <a:cubicBezTo>
                    <a:pt x="244172" y="1212326"/>
                    <a:pt x="238078" y="1213349"/>
                    <a:pt x="235457" y="1212850"/>
                  </a:cubicBezTo>
                  <a:cubicBezTo>
                    <a:pt x="103270" y="1224744"/>
                    <a:pt x="26645" y="1143753"/>
                    <a:pt x="0" y="1010703"/>
                  </a:cubicBezTo>
                  <a:lnTo>
                    <a:pt x="0" y="1010708"/>
                  </a:lnTo>
                  <a:cubicBezTo>
                    <a:pt x="-64758" y="1036878"/>
                    <a:pt x="-344329" y="1064221"/>
                    <a:pt x="-392114" y="1091407"/>
                  </a:cubicBezTo>
                  <a:cubicBezTo>
                    <a:pt x="-189878" y="911796"/>
                    <a:pt x="-121481" y="840472"/>
                    <a:pt x="0" y="707495"/>
                  </a:cubicBezTo>
                  <a:cubicBezTo>
                    <a:pt x="-15730" y="606473"/>
                    <a:pt x="36896" y="436130"/>
                    <a:pt x="0" y="202146"/>
                  </a:cubicBezTo>
                  <a:close/>
                </a:path>
              </a:pathLst>
            </a:custGeom>
            <a:noFill/>
            <a:ln>
              <a:solidFill>
                <a:schemeClr val="bg1">
                  <a:lumMod val="50000"/>
                </a:schemeClr>
              </a:solidFill>
              <a:extLst>
                <a:ext uri="{C807C97D-BFC1-408E-A445-0C87EB9F89A2}">
                  <ask:lineSketchStyleProps xmlns:ask="http://schemas.microsoft.com/office/drawing/2018/sketchyshapes" sd="3269375625">
                    <a:custGeom>
                      <a:avLst/>
                      <a:gdLst>
                        <a:gd name="connsiteX0" fmla="*/ 0 w 1903419"/>
                        <a:gd name="connsiteY0" fmla="*/ 301618 h 1809669"/>
                        <a:gd name="connsiteX1" fmla="*/ 301618 w 1903419"/>
                        <a:gd name="connsiteY1" fmla="*/ 0 h 1809669"/>
                        <a:gd name="connsiteX2" fmla="*/ 317237 w 1903419"/>
                        <a:gd name="connsiteY2" fmla="*/ 0 h 1809669"/>
                        <a:gd name="connsiteX3" fmla="*/ 317237 w 1903419"/>
                        <a:gd name="connsiteY3" fmla="*/ 0 h 1809669"/>
                        <a:gd name="connsiteX4" fmla="*/ 793091 w 1903419"/>
                        <a:gd name="connsiteY4" fmla="*/ 0 h 1809669"/>
                        <a:gd name="connsiteX5" fmla="*/ 1601801 w 1903419"/>
                        <a:gd name="connsiteY5" fmla="*/ 0 h 1809669"/>
                        <a:gd name="connsiteX6" fmla="*/ 1903419 w 1903419"/>
                        <a:gd name="connsiteY6" fmla="*/ 301618 h 1809669"/>
                        <a:gd name="connsiteX7" fmla="*/ 1903419 w 1903419"/>
                        <a:gd name="connsiteY7" fmla="*/ 1055640 h 1809669"/>
                        <a:gd name="connsiteX8" fmla="*/ 1903419 w 1903419"/>
                        <a:gd name="connsiteY8" fmla="*/ 1055640 h 1809669"/>
                        <a:gd name="connsiteX9" fmla="*/ 1903419 w 1903419"/>
                        <a:gd name="connsiteY9" fmla="*/ 1508058 h 1809669"/>
                        <a:gd name="connsiteX10" fmla="*/ 1903419 w 1903419"/>
                        <a:gd name="connsiteY10" fmla="*/ 1508051 h 1809669"/>
                        <a:gd name="connsiteX11" fmla="*/ 1601801 w 1903419"/>
                        <a:gd name="connsiteY11" fmla="*/ 1809669 h 1809669"/>
                        <a:gd name="connsiteX12" fmla="*/ 793091 w 1903419"/>
                        <a:gd name="connsiteY12" fmla="*/ 1809669 h 1809669"/>
                        <a:gd name="connsiteX13" fmla="*/ 317237 w 1903419"/>
                        <a:gd name="connsiteY13" fmla="*/ 1809669 h 1809669"/>
                        <a:gd name="connsiteX14" fmla="*/ 317237 w 1903419"/>
                        <a:gd name="connsiteY14" fmla="*/ 1809669 h 1809669"/>
                        <a:gd name="connsiteX15" fmla="*/ 301618 w 1903419"/>
                        <a:gd name="connsiteY15" fmla="*/ 1809669 h 1809669"/>
                        <a:gd name="connsiteX16" fmla="*/ 0 w 1903419"/>
                        <a:gd name="connsiteY16" fmla="*/ 1508051 h 1809669"/>
                        <a:gd name="connsiteX17" fmla="*/ 0 w 1903419"/>
                        <a:gd name="connsiteY17" fmla="*/ 1508058 h 1809669"/>
                        <a:gd name="connsiteX18" fmla="*/ -502293 w 1903419"/>
                        <a:gd name="connsiteY18" fmla="*/ 1628467 h 1809669"/>
                        <a:gd name="connsiteX19" fmla="*/ 0 w 1903419"/>
                        <a:gd name="connsiteY19" fmla="*/ 1055640 h 1809669"/>
                        <a:gd name="connsiteX20" fmla="*/ 0 w 1903419"/>
                        <a:gd name="connsiteY20" fmla="*/ 301618 h 1809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3419" h="1809669" extrusionOk="0">
                          <a:moveTo>
                            <a:pt x="0" y="301618"/>
                          </a:moveTo>
                          <a:cubicBezTo>
                            <a:pt x="-17338" y="145061"/>
                            <a:pt x="109898" y="6623"/>
                            <a:pt x="301618" y="0"/>
                          </a:cubicBezTo>
                          <a:cubicBezTo>
                            <a:pt x="304594" y="906"/>
                            <a:pt x="310285" y="-485"/>
                            <a:pt x="317237" y="0"/>
                          </a:cubicBezTo>
                          <a:lnTo>
                            <a:pt x="317237" y="0"/>
                          </a:lnTo>
                          <a:cubicBezTo>
                            <a:pt x="422610" y="3497"/>
                            <a:pt x="674871" y="6649"/>
                            <a:pt x="793091" y="0"/>
                          </a:cubicBezTo>
                          <a:cubicBezTo>
                            <a:pt x="894100" y="-40115"/>
                            <a:pt x="1516153" y="24622"/>
                            <a:pt x="1601801" y="0"/>
                          </a:cubicBezTo>
                          <a:cubicBezTo>
                            <a:pt x="1795600" y="-8194"/>
                            <a:pt x="1901238" y="139537"/>
                            <a:pt x="1903419" y="301618"/>
                          </a:cubicBezTo>
                          <a:cubicBezTo>
                            <a:pt x="1933330" y="422346"/>
                            <a:pt x="1865727" y="913339"/>
                            <a:pt x="1903419" y="1055640"/>
                          </a:cubicBezTo>
                          <a:lnTo>
                            <a:pt x="1903419" y="1055640"/>
                          </a:lnTo>
                          <a:cubicBezTo>
                            <a:pt x="1887567" y="1201893"/>
                            <a:pt x="1871620" y="1327670"/>
                            <a:pt x="1903419" y="1508058"/>
                          </a:cubicBezTo>
                          <a:lnTo>
                            <a:pt x="1903419" y="1508051"/>
                          </a:lnTo>
                          <a:cubicBezTo>
                            <a:pt x="1895029" y="1644919"/>
                            <a:pt x="1775571" y="1813081"/>
                            <a:pt x="1601801" y="1809669"/>
                          </a:cubicBezTo>
                          <a:cubicBezTo>
                            <a:pt x="1509619" y="1743954"/>
                            <a:pt x="1012022" y="1868256"/>
                            <a:pt x="793091" y="1809669"/>
                          </a:cubicBezTo>
                          <a:cubicBezTo>
                            <a:pt x="673214" y="1844679"/>
                            <a:pt x="400779" y="1835239"/>
                            <a:pt x="317237" y="1809669"/>
                          </a:cubicBezTo>
                          <a:lnTo>
                            <a:pt x="317237" y="1809669"/>
                          </a:lnTo>
                          <a:cubicBezTo>
                            <a:pt x="312871" y="1808764"/>
                            <a:pt x="304785" y="1810274"/>
                            <a:pt x="301618" y="1809669"/>
                          </a:cubicBezTo>
                          <a:cubicBezTo>
                            <a:pt x="132965" y="1822529"/>
                            <a:pt x="19563" y="1691734"/>
                            <a:pt x="0" y="1508051"/>
                          </a:cubicBezTo>
                          <a:lnTo>
                            <a:pt x="0" y="1508058"/>
                          </a:lnTo>
                          <a:cubicBezTo>
                            <a:pt x="-80397" y="1534427"/>
                            <a:pt x="-447143" y="1586328"/>
                            <a:pt x="-502293" y="1628467"/>
                          </a:cubicBezTo>
                          <a:cubicBezTo>
                            <a:pt x="-253026" y="1358958"/>
                            <a:pt x="-171693" y="1251955"/>
                            <a:pt x="0" y="1055640"/>
                          </a:cubicBezTo>
                          <a:cubicBezTo>
                            <a:pt x="-9164" y="905762"/>
                            <a:pt x="40110" y="647779"/>
                            <a:pt x="0" y="301618"/>
                          </a:cubicBezTo>
                          <a:close/>
                        </a:path>
                      </a:pathLst>
                    </a:cu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lnSpc>
                  <a:spcPct val="97000"/>
                </a:lnSpc>
                <a:spcAft>
                  <a:spcPts val="800"/>
                </a:spcAft>
              </a:pPr>
              <a:r>
                <a:rPr lang="en-GB" sz="1600">
                  <a:solidFill>
                    <a:srgbClr val="000000"/>
                  </a:solidFill>
                  <a:effectLst/>
                  <a:ea typeface="Calibri" panose="020F0502020204030204" pitchFamily="34" charset="0"/>
                  <a:cs typeface="Times New Roman" panose="02020603050405020304" pitchFamily="18" charset="0"/>
                </a:rPr>
                <a:t>Hi! My name is Taryn, and I am in year 5. This is my Mum Sarah and my baby sister Thandi. </a:t>
              </a:r>
              <a:endParaRPr lang="en-GB" sz="1600">
                <a:effectLst/>
                <a:ea typeface="Calibri" panose="020F0502020204030204" pitchFamily="34" charset="0"/>
                <a:cs typeface="Times New Roman" panose="02020603050405020304" pitchFamily="18" charset="0"/>
              </a:endParaRPr>
            </a:p>
          </p:txBody>
        </p:sp>
        <p:sp>
          <p:nvSpPr>
            <p:cNvPr id="27" name="Speech Bubble: Rectangle with Corners Rounded 26">
              <a:extLst>
                <a:ext uri="{FF2B5EF4-FFF2-40B4-BE49-F238E27FC236}">
                  <a16:creationId xmlns:a16="http://schemas.microsoft.com/office/drawing/2014/main" id="{9283FC2E-E9A4-407F-AEDD-FCBBF2E2D3E3}"/>
                </a:ext>
              </a:extLst>
            </p:cNvPr>
            <p:cNvSpPr/>
            <p:nvPr/>
          </p:nvSpPr>
          <p:spPr>
            <a:xfrm>
              <a:off x="0" y="781050"/>
              <a:ext cx="1289050" cy="996950"/>
            </a:xfrm>
            <a:custGeom>
              <a:avLst/>
              <a:gdLst>
                <a:gd name="connsiteX0" fmla="*/ 0 w 1289050"/>
                <a:gd name="connsiteY0" fmla="*/ 166161 h 996950"/>
                <a:gd name="connsiteX1" fmla="*/ 193542 w 1289050"/>
                <a:gd name="connsiteY1" fmla="*/ 0 h 996950"/>
                <a:gd name="connsiteX2" fmla="*/ 751945 w 1289050"/>
                <a:gd name="connsiteY2" fmla="*/ 0 h 996950"/>
                <a:gd name="connsiteX3" fmla="*/ 751945 w 1289050"/>
                <a:gd name="connsiteY3" fmla="*/ 0 h 996950"/>
                <a:gd name="connsiteX4" fmla="*/ 1074208 w 1289050"/>
                <a:gd name="connsiteY4" fmla="*/ 0 h 996950"/>
                <a:gd name="connsiteX5" fmla="*/ 1095507 w 1289050"/>
                <a:gd name="connsiteY5" fmla="*/ 0 h 996950"/>
                <a:gd name="connsiteX6" fmla="*/ 1289050 w 1289050"/>
                <a:gd name="connsiteY6" fmla="*/ 166161 h 996950"/>
                <a:gd name="connsiteX7" fmla="*/ 1289050 w 1289050"/>
                <a:gd name="connsiteY7" fmla="*/ 581553 h 996950"/>
                <a:gd name="connsiteX8" fmla="*/ 1681540 w 1289050"/>
                <a:gd name="connsiteY8" fmla="*/ 771848 h 996950"/>
                <a:gd name="connsiteX9" fmla="*/ 1289050 w 1289050"/>
                <a:gd name="connsiteY9" fmla="*/ 830792 h 996950"/>
                <a:gd name="connsiteX10" fmla="*/ 1289050 w 1289050"/>
                <a:gd name="connsiteY10" fmla="*/ 830788 h 996950"/>
                <a:gd name="connsiteX11" fmla="*/ 1095507 w 1289050"/>
                <a:gd name="connsiteY11" fmla="*/ 996950 h 996950"/>
                <a:gd name="connsiteX12" fmla="*/ 1074208 w 1289050"/>
                <a:gd name="connsiteY12" fmla="*/ 996950 h 996950"/>
                <a:gd name="connsiteX13" fmla="*/ 751945 w 1289050"/>
                <a:gd name="connsiteY13" fmla="*/ 996950 h 996950"/>
                <a:gd name="connsiteX14" fmla="*/ 751945 w 1289050"/>
                <a:gd name="connsiteY14" fmla="*/ 996950 h 996950"/>
                <a:gd name="connsiteX15" fmla="*/ 193542 w 1289050"/>
                <a:gd name="connsiteY15" fmla="*/ 996950 h 996950"/>
                <a:gd name="connsiteX16" fmla="*/ 0 w 1289050"/>
                <a:gd name="connsiteY16" fmla="*/ 830788 h 996950"/>
                <a:gd name="connsiteX17" fmla="*/ 0 w 1289050"/>
                <a:gd name="connsiteY17" fmla="*/ 830792 h 996950"/>
                <a:gd name="connsiteX18" fmla="*/ 0 w 1289050"/>
                <a:gd name="connsiteY18" fmla="*/ 581553 h 996950"/>
                <a:gd name="connsiteX19" fmla="*/ 0 w 1289050"/>
                <a:gd name="connsiteY19" fmla="*/ 581553 h 996950"/>
                <a:gd name="connsiteX20" fmla="*/ 0 w 1289050"/>
                <a:gd name="connsiteY20" fmla="*/ 166161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89050" h="996950" extrusionOk="0">
                  <a:moveTo>
                    <a:pt x="0" y="166161"/>
                  </a:moveTo>
                  <a:cubicBezTo>
                    <a:pt x="-15279" y="54616"/>
                    <a:pt x="64310" y="-7615"/>
                    <a:pt x="193542" y="0"/>
                  </a:cubicBezTo>
                  <a:cubicBezTo>
                    <a:pt x="348515" y="-66833"/>
                    <a:pt x="542872" y="29365"/>
                    <a:pt x="751945" y="0"/>
                  </a:cubicBezTo>
                  <a:lnTo>
                    <a:pt x="751945" y="0"/>
                  </a:lnTo>
                  <a:cubicBezTo>
                    <a:pt x="828906" y="27792"/>
                    <a:pt x="1010968" y="3249"/>
                    <a:pt x="1074208" y="0"/>
                  </a:cubicBezTo>
                  <a:cubicBezTo>
                    <a:pt x="1079654" y="-804"/>
                    <a:pt x="1088189" y="1119"/>
                    <a:pt x="1095507" y="0"/>
                  </a:cubicBezTo>
                  <a:cubicBezTo>
                    <a:pt x="1209206" y="-11666"/>
                    <a:pt x="1293470" y="76420"/>
                    <a:pt x="1289050" y="166161"/>
                  </a:cubicBezTo>
                  <a:cubicBezTo>
                    <a:pt x="1297224" y="333869"/>
                    <a:pt x="1251575" y="436289"/>
                    <a:pt x="1289050" y="581553"/>
                  </a:cubicBezTo>
                  <a:cubicBezTo>
                    <a:pt x="1443850" y="650768"/>
                    <a:pt x="1657674" y="732923"/>
                    <a:pt x="1681540" y="771848"/>
                  </a:cubicBezTo>
                  <a:cubicBezTo>
                    <a:pt x="1521692" y="792448"/>
                    <a:pt x="1447765" y="814127"/>
                    <a:pt x="1289050" y="830792"/>
                  </a:cubicBezTo>
                  <a:lnTo>
                    <a:pt x="1289050" y="830788"/>
                  </a:lnTo>
                  <a:cubicBezTo>
                    <a:pt x="1261434" y="926791"/>
                    <a:pt x="1182640" y="993388"/>
                    <a:pt x="1095507" y="996950"/>
                  </a:cubicBezTo>
                  <a:cubicBezTo>
                    <a:pt x="1090821" y="996704"/>
                    <a:pt x="1083632" y="997808"/>
                    <a:pt x="1074208" y="996950"/>
                  </a:cubicBezTo>
                  <a:cubicBezTo>
                    <a:pt x="1024557" y="1011334"/>
                    <a:pt x="887542" y="1021024"/>
                    <a:pt x="751945" y="996950"/>
                  </a:cubicBezTo>
                  <a:lnTo>
                    <a:pt x="751945" y="996950"/>
                  </a:lnTo>
                  <a:cubicBezTo>
                    <a:pt x="663700" y="977068"/>
                    <a:pt x="444324" y="1054706"/>
                    <a:pt x="193542" y="996950"/>
                  </a:cubicBezTo>
                  <a:cubicBezTo>
                    <a:pt x="73451" y="988351"/>
                    <a:pt x="-11333" y="902514"/>
                    <a:pt x="0" y="830788"/>
                  </a:cubicBezTo>
                  <a:lnTo>
                    <a:pt x="0" y="830792"/>
                  </a:lnTo>
                  <a:cubicBezTo>
                    <a:pt x="9834" y="743179"/>
                    <a:pt x="2977" y="606817"/>
                    <a:pt x="0" y="581553"/>
                  </a:cubicBezTo>
                  <a:lnTo>
                    <a:pt x="0" y="581553"/>
                  </a:lnTo>
                  <a:cubicBezTo>
                    <a:pt x="-1682" y="408611"/>
                    <a:pt x="-47368" y="230627"/>
                    <a:pt x="0" y="166161"/>
                  </a:cubicBezTo>
                  <a:close/>
                </a:path>
              </a:pathLst>
            </a:custGeom>
            <a:noFill/>
            <a:ln>
              <a:solidFill>
                <a:schemeClr val="bg1">
                  <a:lumMod val="50000"/>
                </a:schemeClr>
              </a:solidFill>
              <a:extLst>
                <a:ext uri="{C807C97D-BFC1-408E-A445-0C87EB9F89A2}">
                  <ask:lineSketchStyleProps xmlns:ask="http://schemas.microsoft.com/office/drawing/2018/sketchyshapes" sd="971983350">
                    <a:custGeom>
                      <a:avLst/>
                      <a:gdLst>
                        <a:gd name="connsiteX0" fmla="*/ 0 w 1651257"/>
                        <a:gd name="connsiteY0" fmla="*/ 247926 h 1487529"/>
                        <a:gd name="connsiteX1" fmla="*/ 247926 w 1651257"/>
                        <a:gd name="connsiteY1" fmla="*/ 0 h 1487529"/>
                        <a:gd name="connsiteX2" fmla="*/ 963233 w 1651257"/>
                        <a:gd name="connsiteY2" fmla="*/ 0 h 1487529"/>
                        <a:gd name="connsiteX3" fmla="*/ 963233 w 1651257"/>
                        <a:gd name="connsiteY3" fmla="*/ 0 h 1487529"/>
                        <a:gd name="connsiteX4" fmla="*/ 1376048 w 1651257"/>
                        <a:gd name="connsiteY4" fmla="*/ 0 h 1487529"/>
                        <a:gd name="connsiteX5" fmla="*/ 1403331 w 1651257"/>
                        <a:gd name="connsiteY5" fmla="*/ 0 h 1487529"/>
                        <a:gd name="connsiteX6" fmla="*/ 1651257 w 1651257"/>
                        <a:gd name="connsiteY6" fmla="*/ 247926 h 1487529"/>
                        <a:gd name="connsiteX7" fmla="*/ 1651257 w 1651257"/>
                        <a:gd name="connsiteY7" fmla="*/ 867725 h 1487529"/>
                        <a:gd name="connsiteX8" fmla="*/ 2154032 w 1651257"/>
                        <a:gd name="connsiteY8" fmla="*/ 1151660 h 1487529"/>
                        <a:gd name="connsiteX9" fmla="*/ 1651257 w 1651257"/>
                        <a:gd name="connsiteY9" fmla="*/ 1239608 h 1487529"/>
                        <a:gd name="connsiteX10" fmla="*/ 1651257 w 1651257"/>
                        <a:gd name="connsiteY10" fmla="*/ 1239603 h 1487529"/>
                        <a:gd name="connsiteX11" fmla="*/ 1403331 w 1651257"/>
                        <a:gd name="connsiteY11" fmla="*/ 1487529 h 1487529"/>
                        <a:gd name="connsiteX12" fmla="*/ 1376048 w 1651257"/>
                        <a:gd name="connsiteY12" fmla="*/ 1487529 h 1487529"/>
                        <a:gd name="connsiteX13" fmla="*/ 963233 w 1651257"/>
                        <a:gd name="connsiteY13" fmla="*/ 1487529 h 1487529"/>
                        <a:gd name="connsiteX14" fmla="*/ 963233 w 1651257"/>
                        <a:gd name="connsiteY14" fmla="*/ 1487529 h 1487529"/>
                        <a:gd name="connsiteX15" fmla="*/ 247926 w 1651257"/>
                        <a:gd name="connsiteY15" fmla="*/ 1487529 h 1487529"/>
                        <a:gd name="connsiteX16" fmla="*/ 0 w 1651257"/>
                        <a:gd name="connsiteY16" fmla="*/ 1239603 h 1487529"/>
                        <a:gd name="connsiteX17" fmla="*/ 0 w 1651257"/>
                        <a:gd name="connsiteY17" fmla="*/ 1239608 h 1487529"/>
                        <a:gd name="connsiteX18" fmla="*/ 0 w 1651257"/>
                        <a:gd name="connsiteY18" fmla="*/ 867725 h 1487529"/>
                        <a:gd name="connsiteX19" fmla="*/ 0 w 1651257"/>
                        <a:gd name="connsiteY19" fmla="*/ 867725 h 1487529"/>
                        <a:gd name="connsiteX20" fmla="*/ 0 w 1651257"/>
                        <a:gd name="connsiteY20" fmla="*/ 247926 h 148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51257" h="1487529" extrusionOk="0">
                          <a:moveTo>
                            <a:pt x="0" y="247926"/>
                          </a:moveTo>
                          <a:cubicBezTo>
                            <a:pt x="-8094" y="99872"/>
                            <a:pt x="90906" y="-7604"/>
                            <a:pt x="247926" y="0"/>
                          </a:cubicBezTo>
                          <a:cubicBezTo>
                            <a:pt x="464722" y="-57596"/>
                            <a:pt x="701085" y="51537"/>
                            <a:pt x="963233" y="0"/>
                          </a:cubicBezTo>
                          <a:lnTo>
                            <a:pt x="963233" y="0"/>
                          </a:lnTo>
                          <a:cubicBezTo>
                            <a:pt x="1068156" y="21168"/>
                            <a:pt x="1283515" y="15369"/>
                            <a:pt x="1376048" y="0"/>
                          </a:cubicBezTo>
                          <a:cubicBezTo>
                            <a:pt x="1381635" y="-796"/>
                            <a:pt x="1393748" y="1755"/>
                            <a:pt x="1403331" y="0"/>
                          </a:cubicBezTo>
                          <a:cubicBezTo>
                            <a:pt x="1547849" y="-14834"/>
                            <a:pt x="1652878" y="111775"/>
                            <a:pt x="1651257" y="247926"/>
                          </a:cubicBezTo>
                          <a:cubicBezTo>
                            <a:pt x="1665286" y="517019"/>
                            <a:pt x="1607814" y="648854"/>
                            <a:pt x="1651257" y="867725"/>
                          </a:cubicBezTo>
                          <a:cubicBezTo>
                            <a:pt x="1848374" y="970666"/>
                            <a:pt x="2122510" y="1083765"/>
                            <a:pt x="2154032" y="1151660"/>
                          </a:cubicBezTo>
                          <a:cubicBezTo>
                            <a:pt x="1952330" y="1179311"/>
                            <a:pt x="1840741" y="1216298"/>
                            <a:pt x="1651257" y="1239608"/>
                          </a:cubicBezTo>
                          <a:lnTo>
                            <a:pt x="1651257" y="1239603"/>
                          </a:lnTo>
                          <a:cubicBezTo>
                            <a:pt x="1641395" y="1378103"/>
                            <a:pt x="1537458" y="1487016"/>
                            <a:pt x="1403331" y="1487529"/>
                          </a:cubicBezTo>
                          <a:cubicBezTo>
                            <a:pt x="1397051" y="1488182"/>
                            <a:pt x="1388144" y="1488656"/>
                            <a:pt x="1376048" y="1487529"/>
                          </a:cubicBezTo>
                          <a:cubicBezTo>
                            <a:pt x="1287836" y="1507631"/>
                            <a:pt x="1108620" y="1524188"/>
                            <a:pt x="963233" y="1487529"/>
                          </a:cubicBezTo>
                          <a:lnTo>
                            <a:pt x="963233" y="1487529"/>
                          </a:lnTo>
                          <a:cubicBezTo>
                            <a:pt x="851565" y="1472670"/>
                            <a:pt x="563530" y="1547085"/>
                            <a:pt x="247926" y="1487529"/>
                          </a:cubicBezTo>
                          <a:cubicBezTo>
                            <a:pt x="104187" y="1482823"/>
                            <a:pt x="-4461" y="1368281"/>
                            <a:pt x="0" y="1239603"/>
                          </a:cubicBezTo>
                          <a:lnTo>
                            <a:pt x="0" y="1239608"/>
                          </a:lnTo>
                          <a:cubicBezTo>
                            <a:pt x="15463" y="1106729"/>
                            <a:pt x="4615" y="914788"/>
                            <a:pt x="0" y="867725"/>
                          </a:cubicBezTo>
                          <a:lnTo>
                            <a:pt x="0" y="867725"/>
                          </a:lnTo>
                          <a:cubicBezTo>
                            <a:pt x="7922" y="609613"/>
                            <a:pt x="-49316" y="331735"/>
                            <a:pt x="0" y="247926"/>
                          </a:cubicBezTo>
                          <a:close/>
                        </a:path>
                      </a:pathLst>
                    </a:cu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a:lnSpc>
                  <a:spcPct val="97000"/>
                </a:lnSpc>
                <a:spcAft>
                  <a:spcPts val="800"/>
                </a:spcAft>
              </a:pPr>
              <a:r>
                <a:rPr lang="en-GB" sz="1600">
                  <a:solidFill>
                    <a:srgbClr val="000000"/>
                  </a:solidFill>
                  <a:effectLst/>
                  <a:ea typeface="Calibri" panose="020F0502020204030204" pitchFamily="34" charset="0"/>
                  <a:cs typeface="Times New Roman" panose="02020603050405020304" pitchFamily="18" charset="0"/>
                </a:rPr>
                <a:t>Hi! My name is Jayden, and I am in year 2. This is my Dad </a:t>
              </a:r>
              <a:r>
                <a:rPr lang="en-GB" sz="1600" err="1">
                  <a:solidFill>
                    <a:srgbClr val="000000"/>
                  </a:solidFill>
                  <a:effectLst/>
                  <a:ea typeface="Calibri" panose="020F0502020204030204" pitchFamily="34" charset="0"/>
                  <a:cs typeface="Times New Roman" panose="02020603050405020304" pitchFamily="18" charset="0"/>
                </a:rPr>
                <a:t>Toben</a:t>
              </a:r>
              <a:r>
                <a:rPr lang="en-GB" sz="1600">
                  <a:solidFill>
                    <a:srgbClr val="000000"/>
                  </a:solidFill>
                  <a:effectLst/>
                  <a:ea typeface="Calibri" panose="020F0502020204030204" pitchFamily="34" charset="0"/>
                  <a:cs typeface="Times New Roman" panose="02020603050405020304" pitchFamily="18" charset="0"/>
                </a:rPr>
                <a:t>.</a:t>
              </a:r>
              <a:endParaRPr lang="en-GB" sz="1600">
                <a:effectLst/>
                <a:ea typeface="Calibri" panose="020F0502020204030204" pitchFamily="34" charset="0"/>
                <a:cs typeface="Times New Roman" panose="02020603050405020304" pitchFamily="18" charset="0"/>
              </a:endParaRPr>
            </a:p>
          </p:txBody>
        </p:sp>
      </p:grpSp>
      <p:pic>
        <p:nvPicPr>
          <p:cNvPr id="6" name="Recorded Sound">
            <a:hlinkClick r:id="" action="ppaction://media"/>
            <a:extLst>
              <a:ext uri="{FF2B5EF4-FFF2-40B4-BE49-F238E27FC236}">
                <a16:creationId xmlns:a16="http://schemas.microsoft.com/office/drawing/2014/main" id="{FDED797B-43FA-4544-B5F2-318DC4A7141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50333" y="851352"/>
            <a:ext cx="609600" cy="609600"/>
          </a:xfrm>
          <a:prstGeom prst="rect">
            <a:avLst/>
          </a:prstGeom>
        </p:spPr>
      </p:pic>
    </p:spTree>
    <p:extLst>
      <p:ext uri="{BB962C8B-B14F-4D97-AF65-F5344CB8AC3E}">
        <p14:creationId xmlns:p14="http://schemas.microsoft.com/office/powerpoint/2010/main" val="281883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96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324A-9D8C-4187-BB17-75CDB4303DF2}"/>
              </a:ext>
            </a:extLst>
          </p:cNvPr>
          <p:cNvSpPr>
            <a:spLocks noGrp="1"/>
          </p:cNvSpPr>
          <p:nvPr>
            <p:ph type="title"/>
          </p:nvPr>
        </p:nvSpPr>
        <p:spPr/>
        <p:txBody>
          <a:bodyPr>
            <a:normAutofit fontScale="90000"/>
          </a:bodyPr>
          <a:lstStyle/>
          <a:p>
            <a:r>
              <a:rPr lang="en-GB" dirty="0"/>
              <a:t>What questions do you have about this week’s learning question?</a:t>
            </a:r>
          </a:p>
        </p:txBody>
      </p:sp>
      <p:sp>
        <p:nvSpPr>
          <p:cNvPr id="3" name="Content Placeholder 2">
            <a:extLst>
              <a:ext uri="{FF2B5EF4-FFF2-40B4-BE49-F238E27FC236}">
                <a16:creationId xmlns:a16="http://schemas.microsoft.com/office/drawing/2014/main" id="{2D088B44-596F-4FA1-A83B-DD9E5E311BE7}"/>
              </a:ext>
            </a:extLst>
          </p:cNvPr>
          <p:cNvSpPr>
            <a:spLocks noGrp="1"/>
          </p:cNvSpPr>
          <p:nvPr>
            <p:ph idx="1"/>
          </p:nvPr>
        </p:nvSpPr>
        <p:spPr>
          <a:xfrm>
            <a:off x="550863" y="2113199"/>
            <a:ext cx="11090274" cy="510731"/>
          </a:xfrm>
        </p:spPr>
        <p:txBody>
          <a:bodyPr/>
          <a:lstStyle/>
          <a:p>
            <a:pPr marL="0" indent="0">
              <a:buNone/>
            </a:pPr>
            <a:r>
              <a:rPr lang="en-GB" dirty="0"/>
              <a:t>Add your thoughts to a bubble like this:</a:t>
            </a:r>
          </a:p>
        </p:txBody>
      </p:sp>
      <p:sp>
        <p:nvSpPr>
          <p:cNvPr id="4" name="Cloud 3">
            <a:extLst>
              <a:ext uri="{FF2B5EF4-FFF2-40B4-BE49-F238E27FC236}">
                <a16:creationId xmlns:a16="http://schemas.microsoft.com/office/drawing/2014/main" id="{B77E70DB-F4BA-4C37-AE1C-A2617EA558B9}"/>
              </a:ext>
            </a:extLst>
          </p:cNvPr>
          <p:cNvSpPr/>
          <p:nvPr/>
        </p:nvSpPr>
        <p:spPr>
          <a:xfrm>
            <a:off x="4249530" y="3034333"/>
            <a:ext cx="3692939" cy="2200275"/>
          </a:xfrm>
          <a:custGeom>
            <a:avLst/>
            <a:gdLst>
              <a:gd name="connsiteX0" fmla="*/ 333390 w 3692939"/>
              <a:gd name="connsiteY0" fmla="*/ 731897 h 2200275"/>
              <a:gd name="connsiteX1" fmla="*/ 480680 w 3692939"/>
              <a:gd name="connsiteY1" fmla="*/ 351789 h 2200275"/>
              <a:gd name="connsiteX2" fmla="*/ 1197213 w 3692939"/>
              <a:gd name="connsiteY2" fmla="*/ 264949 h 2200275"/>
              <a:gd name="connsiteX3" fmla="*/ 1919644 w 3692939"/>
              <a:gd name="connsiteY3" fmla="*/ 174799 h 2200275"/>
              <a:gd name="connsiteX4" fmla="*/ 2201145 w 3692939"/>
              <a:gd name="connsiteY4" fmla="*/ 10186 h 2200275"/>
              <a:gd name="connsiteX5" fmla="*/ 2550265 w 3692939"/>
              <a:gd name="connsiteY5" fmla="*/ 126363 h 2200275"/>
              <a:gd name="connsiteX6" fmla="*/ 3031543 w 3692939"/>
              <a:gd name="connsiteY6" fmla="*/ 35143 h 2200275"/>
              <a:gd name="connsiteX7" fmla="*/ 3275602 w 3692939"/>
              <a:gd name="connsiteY7" fmla="*/ 283998 h 2200275"/>
              <a:gd name="connsiteX8" fmla="*/ 3588818 w 3692939"/>
              <a:gd name="connsiteY8" fmla="*/ 525519 h 2200275"/>
              <a:gd name="connsiteX9" fmla="*/ 3574799 w 3692939"/>
              <a:gd name="connsiteY9" fmla="*/ 787413 h 2200275"/>
              <a:gd name="connsiteX10" fmla="*/ 3677209 w 3692939"/>
              <a:gd name="connsiteY10" fmla="*/ 1187842 h 2200275"/>
              <a:gd name="connsiteX11" fmla="*/ 3197469 w 3692939"/>
              <a:gd name="connsiteY11" fmla="*/ 1538358 h 2200275"/>
              <a:gd name="connsiteX12" fmla="*/ 3025730 w 3692939"/>
              <a:gd name="connsiteY12" fmla="*/ 1838706 h 2200275"/>
              <a:gd name="connsiteX13" fmla="*/ 2441015 w 3692939"/>
              <a:gd name="connsiteY13" fmla="*/ 1875072 h 2200275"/>
              <a:gd name="connsiteX14" fmla="*/ 2023166 w 3692939"/>
              <a:gd name="connsiteY14" fmla="*/ 2195487 h 2200275"/>
              <a:gd name="connsiteX15" fmla="*/ 1408787 w 3692939"/>
              <a:gd name="connsiteY15" fmla="*/ 1999907 h 2200275"/>
              <a:gd name="connsiteX16" fmla="*/ 496153 w 3692939"/>
              <a:gd name="connsiteY16" fmla="*/ 1806670 h 2200275"/>
              <a:gd name="connsiteX17" fmla="*/ 94888 w 3692939"/>
              <a:gd name="connsiteY17" fmla="*/ 1591634 h 2200275"/>
              <a:gd name="connsiteX18" fmla="*/ 180629 w 3692939"/>
              <a:gd name="connsiteY18" fmla="*/ 1301370 h 2200275"/>
              <a:gd name="connsiteX19" fmla="*/ -428 w 3692939"/>
              <a:gd name="connsiteY19" fmla="*/ 1003569 h 2200275"/>
              <a:gd name="connsiteX20" fmla="*/ 330227 w 3692939"/>
              <a:gd name="connsiteY20" fmla="*/ 738874 h 2200275"/>
              <a:gd name="connsiteX21" fmla="*/ 333390 w 3692939"/>
              <a:gd name="connsiteY21" fmla="*/ 731897 h 2200275"/>
              <a:gd name="connsiteX0" fmla="*/ 401179 w 3692939"/>
              <a:gd name="connsiteY0" fmla="*/ 1333254 h 2200275"/>
              <a:gd name="connsiteX1" fmla="*/ 184646 w 3692939"/>
              <a:gd name="connsiteY1" fmla="*/ 1292661 h 2200275"/>
              <a:gd name="connsiteX2" fmla="*/ 592237 w 3692939"/>
              <a:gd name="connsiteY2" fmla="*/ 1777486 h 2200275"/>
              <a:gd name="connsiteX3" fmla="*/ 497520 w 3692939"/>
              <a:gd name="connsiteY3" fmla="*/ 1796891 h 2200275"/>
              <a:gd name="connsiteX4" fmla="*/ 1408616 w 3692939"/>
              <a:gd name="connsiteY4" fmla="*/ 1990943 h 2200275"/>
              <a:gd name="connsiteX5" fmla="*/ 1351513 w 3692939"/>
              <a:gd name="connsiteY5" fmla="*/ 1902321 h 2200275"/>
              <a:gd name="connsiteX6" fmla="*/ 2464267 w 3692939"/>
              <a:gd name="connsiteY6" fmla="*/ 1769948 h 2200275"/>
              <a:gd name="connsiteX7" fmla="*/ 2441443 w 3692939"/>
              <a:gd name="connsiteY7" fmla="*/ 1867177 h 2200275"/>
              <a:gd name="connsiteX8" fmla="*/ 2917507 w 3692939"/>
              <a:gd name="connsiteY8" fmla="*/ 1169099 h 2200275"/>
              <a:gd name="connsiteX9" fmla="*/ 3195418 w 3692939"/>
              <a:gd name="connsiteY9" fmla="*/ 1532552 h 2200275"/>
              <a:gd name="connsiteX10" fmla="*/ 3573089 w 3692939"/>
              <a:gd name="connsiteY10" fmla="*/ 782014 h 2200275"/>
              <a:gd name="connsiteX11" fmla="*/ 3449307 w 3692939"/>
              <a:gd name="connsiteY11" fmla="*/ 918309 h 2200275"/>
              <a:gd name="connsiteX12" fmla="*/ 3276115 w 3692939"/>
              <a:gd name="connsiteY12" fmla="*/ 276358 h 2200275"/>
              <a:gd name="connsiteX13" fmla="*/ 3282612 w 3692939"/>
              <a:gd name="connsiteY13" fmla="*/ 340737 h 2200275"/>
              <a:gd name="connsiteX14" fmla="*/ 2485724 w 3692939"/>
              <a:gd name="connsiteY14" fmla="*/ 201284 h 2200275"/>
              <a:gd name="connsiteX15" fmla="*/ 2549153 w 3692939"/>
              <a:gd name="connsiteY15" fmla="*/ 119181 h 2200275"/>
              <a:gd name="connsiteX16" fmla="*/ 1892716 w 3692939"/>
              <a:gd name="connsiteY16" fmla="*/ 240400 h 2200275"/>
              <a:gd name="connsiteX17" fmla="*/ 1923405 w 3692939"/>
              <a:gd name="connsiteY17" fmla="*/ 169604 h 2200275"/>
              <a:gd name="connsiteX18" fmla="*/ 1196785 w 3692939"/>
              <a:gd name="connsiteY18" fmla="*/ 264440 h 2200275"/>
              <a:gd name="connsiteX19" fmla="*/ 1307915 w 3692939"/>
              <a:gd name="connsiteY19" fmla="*/ 333097 h 2200275"/>
              <a:gd name="connsiteX20" fmla="*/ 352795 w 3692939"/>
              <a:gd name="connsiteY20" fmla="*/ 804169 h 2200275"/>
              <a:gd name="connsiteX21" fmla="*/ 333390 w 3692939"/>
              <a:gd name="connsiteY21" fmla="*/ 731897 h 2200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92939" h="2200275" extrusionOk="0">
                <a:moveTo>
                  <a:pt x="333390" y="731897"/>
                </a:moveTo>
                <a:cubicBezTo>
                  <a:pt x="287884" y="609703"/>
                  <a:pt x="361104" y="456872"/>
                  <a:pt x="480680" y="351789"/>
                </a:cubicBezTo>
                <a:cubicBezTo>
                  <a:pt x="656712" y="185808"/>
                  <a:pt x="951159" y="188729"/>
                  <a:pt x="1197213" y="264949"/>
                </a:cubicBezTo>
                <a:cubicBezTo>
                  <a:pt x="1354229" y="55203"/>
                  <a:pt x="1709267" y="-8230"/>
                  <a:pt x="1919644" y="174799"/>
                </a:cubicBezTo>
                <a:cubicBezTo>
                  <a:pt x="1963904" y="75905"/>
                  <a:pt x="2045665" y="24955"/>
                  <a:pt x="2201145" y="10186"/>
                </a:cubicBezTo>
                <a:cubicBezTo>
                  <a:pt x="2304293" y="446"/>
                  <a:pt x="2466143" y="45400"/>
                  <a:pt x="2550265" y="126363"/>
                </a:cubicBezTo>
                <a:cubicBezTo>
                  <a:pt x="2702377" y="-25878"/>
                  <a:pt x="2856238" y="-38677"/>
                  <a:pt x="3031543" y="35143"/>
                </a:cubicBezTo>
                <a:cubicBezTo>
                  <a:pt x="3168030" y="79678"/>
                  <a:pt x="3245550" y="149480"/>
                  <a:pt x="3275602" y="283998"/>
                </a:cubicBezTo>
                <a:cubicBezTo>
                  <a:pt x="3416729" y="319547"/>
                  <a:pt x="3548654" y="415933"/>
                  <a:pt x="3588818" y="525519"/>
                </a:cubicBezTo>
                <a:cubicBezTo>
                  <a:pt x="3620228" y="608394"/>
                  <a:pt x="3636084" y="692001"/>
                  <a:pt x="3574799" y="787413"/>
                </a:cubicBezTo>
                <a:cubicBezTo>
                  <a:pt x="3691819" y="925735"/>
                  <a:pt x="3747695" y="1017184"/>
                  <a:pt x="3677209" y="1187842"/>
                </a:cubicBezTo>
                <a:cubicBezTo>
                  <a:pt x="3681010" y="1391725"/>
                  <a:pt x="3445615" y="1471455"/>
                  <a:pt x="3197469" y="1538358"/>
                </a:cubicBezTo>
                <a:cubicBezTo>
                  <a:pt x="3204277" y="1649989"/>
                  <a:pt x="3128233" y="1754328"/>
                  <a:pt x="3025730" y="1838706"/>
                </a:cubicBezTo>
                <a:cubicBezTo>
                  <a:pt x="2840347" y="1988359"/>
                  <a:pt x="2615373" y="1995552"/>
                  <a:pt x="2441015" y="1875072"/>
                </a:cubicBezTo>
                <a:cubicBezTo>
                  <a:pt x="2424405" y="2050316"/>
                  <a:pt x="2252349" y="2188656"/>
                  <a:pt x="2023166" y="2195487"/>
                </a:cubicBezTo>
                <a:cubicBezTo>
                  <a:pt x="1804800" y="2203584"/>
                  <a:pt x="1528517" y="2125721"/>
                  <a:pt x="1408787" y="1999907"/>
                </a:cubicBezTo>
                <a:cubicBezTo>
                  <a:pt x="1085723" y="2150029"/>
                  <a:pt x="693365" y="2049260"/>
                  <a:pt x="496153" y="1806670"/>
                </a:cubicBezTo>
                <a:cubicBezTo>
                  <a:pt x="272911" y="1813271"/>
                  <a:pt x="135802" y="1714482"/>
                  <a:pt x="94888" y="1591634"/>
                </a:cubicBezTo>
                <a:cubicBezTo>
                  <a:pt x="33450" y="1500141"/>
                  <a:pt x="107927" y="1385706"/>
                  <a:pt x="180629" y="1301370"/>
                </a:cubicBezTo>
                <a:cubicBezTo>
                  <a:pt x="83344" y="1247149"/>
                  <a:pt x="-20926" y="1137508"/>
                  <a:pt x="-428" y="1003569"/>
                </a:cubicBezTo>
                <a:cubicBezTo>
                  <a:pt x="38837" y="849401"/>
                  <a:pt x="147100" y="734381"/>
                  <a:pt x="330227" y="738874"/>
                </a:cubicBezTo>
                <a:cubicBezTo>
                  <a:pt x="331082" y="736937"/>
                  <a:pt x="332245" y="733940"/>
                  <a:pt x="333390" y="731897"/>
                </a:cubicBezTo>
                <a:close/>
              </a:path>
              <a:path w="3692939" h="2200275" fill="none" extrusionOk="0">
                <a:moveTo>
                  <a:pt x="401179" y="1333254"/>
                </a:moveTo>
                <a:cubicBezTo>
                  <a:pt x="330417" y="1342037"/>
                  <a:pt x="253605" y="1322548"/>
                  <a:pt x="184646" y="1292661"/>
                </a:cubicBezTo>
                <a:moveTo>
                  <a:pt x="592237" y="1777486"/>
                </a:moveTo>
                <a:cubicBezTo>
                  <a:pt x="568166" y="1787303"/>
                  <a:pt x="528786" y="1795943"/>
                  <a:pt x="497520" y="1796891"/>
                </a:cubicBezTo>
                <a:moveTo>
                  <a:pt x="1408616" y="1990943"/>
                </a:moveTo>
                <a:cubicBezTo>
                  <a:pt x="1379487" y="1961274"/>
                  <a:pt x="1367557" y="1932869"/>
                  <a:pt x="1351513" y="1902321"/>
                </a:cubicBezTo>
                <a:moveTo>
                  <a:pt x="2464267" y="1769948"/>
                </a:moveTo>
                <a:cubicBezTo>
                  <a:pt x="2466459" y="1805255"/>
                  <a:pt x="2455491" y="1833466"/>
                  <a:pt x="2441443" y="1867177"/>
                </a:cubicBezTo>
                <a:moveTo>
                  <a:pt x="2917507" y="1169099"/>
                </a:moveTo>
                <a:cubicBezTo>
                  <a:pt x="3064712" y="1241419"/>
                  <a:pt x="3214401" y="1378681"/>
                  <a:pt x="3195418" y="1532552"/>
                </a:cubicBezTo>
                <a:moveTo>
                  <a:pt x="3573089" y="782014"/>
                </a:moveTo>
                <a:cubicBezTo>
                  <a:pt x="3554202" y="826952"/>
                  <a:pt x="3508642" y="897844"/>
                  <a:pt x="3449307" y="918309"/>
                </a:cubicBezTo>
                <a:moveTo>
                  <a:pt x="3276115" y="276358"/>
                </a:moveTo>
                <a:cubicBezTo>
                  <a:pt x="3276899" y="302266"/>
                  <a:pt x="3287863" y="317269"/>
                  <a:pt x="3282612" y="340737"/>
                </a:cubicBezTo>
                <a:moveTo>
                  <a:pt x="2485724" y="201284"/>
                </a:moveTo>
                <a:cubicBezTo>
                  <a:pt x="2496596" y="165358"/>
                  <a:pt x="2523460" y="146545"/>
                  <a:pt x="2549153" y="119181"/>
                </a:cubicBezTo>
                <a:moveTo>
                  <a:pt x="1892716" y="240400"/>
                </a:moveTo>
                <a:cubicBezTo>
                  <a:pt x="1897584" y="218082"/>
                  <a:pt x="1915859" y="196159"/>
                  <a:pt x="1923405" y="169604"/>
                </a:cubicBezTo>
                <a:moveTo>
                  <a:pt x="1196785" y="264440"/>
                </a:moveTo>
                <a:cubicBezTo>
                  <a:pt x="1245601" y="282250"/>
                  <a:pt x="1267099" y="312172"/>
                  <a:pt x="1307915" y="333097"/>
                </a:cubicBezTo>
                <a:moveTo>
                  <a:pt x="352795" y="804169"/>
                </a:moveTo>
                <a:cubicBezTo>
                  <a:pt x="345685" y="778621"/>
                  <a:pt x="332570" y="753627"/>
                  <a:pt x="333390" y="731897"/>
                </a:cubicBezTo>
              </a:path>
            </a:pathLst>
          </a:custGeom>
          <a:noFill/>
          <a:ln>
            <a:extLst>
              <a:ext uri="{C807C97D-BFC1-408E-A445-0C87EB9F89A2}">
                <ask:lineSketchStyleProps xmlns:ask="http://schemas.microsoft.com/office/drawing/2018/sketchyshapes" sd="2155722756">
                  <a:prstGeom prst="cloud">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4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What is Humanism?</a:t>
            </a:r>
            <a:endParaRPr lang="en-GB" sz="24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20042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2B392-E8B1-479E-9D7D-172D0FBCF2B0}"/>
              </a:ext>
            </a:extLst>
          </p:cNvPr>
          <p:cNvSpPr>
            <a:spLocks noGrp="1"/>
          </p:cNvSpPr>
          <p:nvPr>
            <p:ph type="title"/>
          </p:nvPr>
        </p:nvSpPr>
        <p:spPr/>
        <p:txBody>
          <a:bodyPr/>
          <a:lstStyle/>
          <a:p>
            <a:r>
              <a:rPr lang="en-GB" dirty="0"/>
              <a:t>Meet Stephen Fry…</a:t>
            </a:r>
          </a:p>
        </p:txBody>
      </p:sp>
      <p:pic>
        <p:nvPicPr>
          <p:cNvPr id="1026" name="Picture 2" descr="Stephen Fry | The One Wiki to Rule Them All | Fandom">
            <a:extLst>
              <a:ext uri="{FF2B5EF4-FFF2-40B4-BE49-F238E27FC236}">
                <a16:creationId xmlns:a16="http://schemas.microsoft.com/office/drawing/2014/main" id="{C5ED4771-1912-4CA8-8436-78BA922AC1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6572" y="1506404"/>
            <a:ext cx="4787900" cy="4802321"/>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Rectangle with Corners Rounded 3">
            <a:extLst>
              <a:ext uri="{FF2B5EF4-FFF2-40B4-BE49-F238E27FC236}">
                <a16:creationId xmlns:a16="http://schemas.microsoft.com/office/drawing/2014/main" id="{A53AE1B3-E978-41FE-A0C9-7A1B47CCC957}"/>
              </a:ext>
            </a:extLst>
          </p:cNvPr>
          <p:cNvSpPr/>
          <p:nvPr/>
        </p:nvSpPr>
        <p:spPr>
          <a:xfrm>
            <a:off x="6691086" y="1506404"/>
            <a:ext cx="4950052" cy="4691196"/>
          </a:xfrm>
          <a:prstGeom prst="wedgeRoundRectCallout">
            <a:avLst>
              <a:gd name="adj1" fmla="val -86156"/>
              <a:gd name="adj2" fmla="val 854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800"/>
              </a:spcAft>
            </a:pPr>
            <a:r>
              <a:rPr lang="en-GB" sz="1800" dirty="0">
                <a:solidFill>
                  <a:srgbClr val="333333"/>
                </a:solidFill>
                <a:effectLst/>
                <a:latin typeface="Trebuchet MS" panose="020B0603020202020204" pitchFamily="34" charset="0"/>
                <a:ea typeface="Times New Roman" panose="02020603050405020304" pitchFamily="18" charset="0"/>
                <a:cs typeface="Segoe UI" panose="020B0502040204020203" pitchFamily="34" charset="0"/>
              </a:rPr>
              <a:t>‘A humanist is someone who will never tell you what to believe. We will never tell you what is absolutely true. We will never make claims that cannot be proven and that you cannot find out for yourself. We believe life is an adventure and that nobody knows the answers or the destination.’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n-GB" sz="1800" b="1" dirty="0">
                <a:solidFill>
                  <a:srgbClr val="333333"/>
                </a:solidFill>
                <a:effectLst/>
                <a:latin typeface="Trebuchet MS" panose="020B0603020202020204" pitchFamily="34" charset="0"/>
                <a:ea typeface="Times New Roman" panose="02020603050405020304" pitchFamily="18" charset="0"/>
                <a:cs typeface="Segoe UI" panose="020B0502040204020203" pitchFamily="34" charset="0"/>
              </a:rPr>
              <a:t>Stephen Fry, Patron of Humanists 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Recorded Sound">
            <a:hlinkClick r:id="" action="ppaction://media"/>
            <a:extLst>
              <a:ext uri="{FF2B5EF4-FFF2-40B4-BE49-F238E27FC236}">
                <a16:creationId xmlns:a16="http://schemas.microsoft.com/office/drawing/2014/main" id="{2A8ABE0B-799E-4000-9AF1-705E4C444CA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15200" y="549275"/>
            <a:ext cx="609600" cy="609600"/>
          </a:xfrm>
          <a:prstGeom prst="rect">
            <a:avLst/>
          </a:prstGeom>
        </p:spPr>
      </p:pic>
    </p:spTree>
    <p:extLst>
      <p:ext uri="{BB962C8B-B14F-4D97-AF65-F5344CB8AC3E}">
        <p14:creationId xmlns:p14="http://schemas.microsoft.com/office/powerpoint/2010/main" val="321852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07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1BF03-DA5D-47CE-8DEE-D0B7809E178D}"/>
              </a:ext>
            </a:extLst>
          </p:cNvPr>
          <p:cNvSpPr>
            <a:spLocks noGrp="1"/>
          </p:cNvSpPr>
          <p:nvPr>
            <p:ph type="title"/>
          </p:nvPr>
        </p:nvSpPr>
        <p:spPr/>
        <p:txBody>
          <a:bodyPr>
            <a:normAutofit fontScale="90000"/>
          </a:bodyPr>
          <a:lstStyle/>
          <a:p>
            <a:r>
              <a:rPr lang="en-GB" dirty="0"/>
              <a:t>What things do you think are important to Humanists?</a:t>
            </a:r>
          </a:p>
        </p:txBody>
      </p:sp>
      <p:sp>
        <p:nvSpPr>
          <p:cNvPr id="3" name="Content Placeholder 2">
            <a:extLst>
              <a:ext uri="{FF2B5EF4-FFF2-40B4-BE49-F238E27FC236}">
                <a16:creationId xmlns:a16="http://schemas.microsoft.com/office/drawing/2014/main" id="{97A71CAC-9570-4D6A-BFAA-05667E7D8517}"/>
              </a:ext>
            </a:extLst>
          </p:cNvPr>
          <p:cNvSpPr>
            <a:spLocks noGrp="1"/>
          </p:cNvSpPr>
          <p:nvPr>
            <p:ph idx="1"/>
          </p:nvPr>
        </p:nvSpPr>
        <p:spPr/>
        <p:txBody>
          <a:bodyPr/>
          <a:lstStyle/>
          <a:p>
            <a:pPr marL="0" indent="0">
              <a:buNone/>
            </a:pPr>
            <a:r>
              <a:rPr lang="en-GB" dirty="0"/>
              <a:t>You might like to underline or note down any words from Stephen’s quotes to help you.</a:t>
            </a:r>
          </a:p>
          <a:p>
            <a:pPr marL="0" indent="0">
              <a:buNone/>
            </a:pPr>
            <a:r>
              <a:rPr lang="en-GB" dirty="0"/>
              <a:t>Make a list of what you think is important to Humanists.</a:t>
            </a:r>
          </a:p>
        </p:txBody>
      </p:sp>
    </p:spTree>
    <p:extLst>
      <p:ext uri="{BB962C8B-B14F-4D97-AF65-F5344CB8AC3E}">
        <p14:creationId xmlns:p14="http://schemas.microsoft.com/office/powerpoint/2010/main" val="3678394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391DE-86D7-4779-8B8F-6A215A5D4842}"/>
              </a:ext>
            </a:extLst>
          </p:cNvPr>
          <p:cNvSpPr>
            <a:spLocks noGrp="1"/>
          </p:cNvSpPr>
          <p:nvPr>
            <p:ph type="title"/>
          </p:nvPr>
        </p:nvSpPr>
        <p:spPr>
          <a:xfrm>
            <a:off x="549539" y="337241"/>
            <a:ext cx="11091600" cy="1332000"/>
          </a:xfrm>
        </p:spPr>
        <p:txBody>
          <a:bodyPr/>
          <a:lstStyle/>
          <a:p>
            <a:r>
              <a:rPr lang="en-GB" dirty="0"/>
              <a:t>Taryn tells us about Humanist beliefs…</a:t>
            </a:r>
          </a:p>
        </p:txBody>
      </p:sp>
      <p:pic>
        <p:nvPicPr>
          <p:cNvPr id="4" name="Picture 3" descr="See the source image">
            <a:extLst>
              <a:ext uri="{FF2B5EF4-FFF2-40B4-BE49-F238E27FC236}">
                <a16:creationId xmlns:a16="http://schemas.microsoft.com/office/drawing/2014/main" id="{3C6462EE-EE38-4405-B3C6-3FD890C5D33B}"/>
              </a:ext>
            </a:extLst>
          </p:cNvPr>
          <p:cNvPicPr/>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550861" y="2244725"/>
            <a:ext cx="2322967" cy="2878818"/>
          </a:xfrm>
          <a:prstGeom prst="rect">
            <a:avLst/>
          </a:prstGeom>
          <a:ln>
            <a:noFill/>
          </a:ln>
          <a:effectLst>
            <a:softEdge rad="112500"/>
          </a:effectLst>
          <a:extLst>
            <a:ext uri="{53640926-AAD7-44D8-BBD7-CCE9431645EC}">
              <a14:shadowObscured xmlns:a14="http://schemas.microsoft.com/office/drawing/2010/main"/>
            </a:ext>
          </a:extLst>
        </p:spPr>
      </p:pic>
      <p:sp>
        <p:nvSpPr>
          <p:cNvPr id="5" name="Speech Bubble: Rectangle with Corners Rounded 4">
            <a:extLst>
              <a:ext uri="{FF2B5EF4-FFF2-40B4-BE49-F238E27FC236}">
                <a16:creationId xmlns:a16="http://schemas.microsoft.com/office/drawing/2014/main" id="{8E5D9D6A-AA0D-40B5-A251-1AAB6B246FB9}"/>
              </a:ext>
            </a:extLst>
          </p:cNvPr>
          <p:cNvSpPr/>
          <p:nvPr/>
        </p:nvSpPr>
        <p:spPr>
          <a:xfrm>
            <a:off x="3432313" y="1252014"/>
            <a:ext cx="8208826" cy="4459673"/>
          </a:xfrm>
          <a:custGeom>
            <a:avLst/>
            <a:gdLst>
              <a:gd name="connsiteX0" fmla="*/ 0 w 8208826"/>
              <a:gd name="connsiteY0" fmla="*/ 743294 h 4459673"/>
              <a:gd name="connsiteX1" fmla="*/ 743294 w 8208826"/>
              <a:gd name="connsiteY1" fmla="*/ 0 h 4459673"/>
              <a:gd name="connsiteX2" fmla="*/ 1368138 w 8208826"/>
              <a:gd name="connsiteY2" fmla="*/ 0 h 4459673"/>
              <a:gd name="connsiteX3" fmla="*/ 1368138 w 8208826"/>
              <a:gd name="connsiteY3" fmla="*/ 0 h 4459673"/>
              <a:gd name="connsiteX4" fmla="*/ 3420344 w 8208826"/>
              <a:gd name="connsiteY4" fmla="*/ 0 h 4459673"/>
              <a:gd name="connsiteX5" fmla="*/ 7465532 w 8208826"/>
              <a:gd name="connsiteY5" fmla="*/ 0 h 4459673"/>
              <a:gd name="connsiteX6" fmla="*/ 8208826 w 8208826"/>
              <a:gd name="connsiteY6" fmla="*/ 743294 h 4459673"/>
              <a:gd name="connsiteX7" fmla="*/ 8208826 w 8208826"/>
              <a:gd name="connsiteY7" fmla="*/ 743279 h 4459673"/>
              <a:gd name="connsiteX8" fmla="*/ 8208826 w 8208826"/>
              <a:gd name="connsiteY8" fmla="*/ 743279 h 4459673"/>
              <a:gd name="connsiteX9" fmla="*/ 8208826 w 8208826"/>
              <a:gd name="connsiteY9" fmla="*/ 1858197 h 4459673"/>
              <a:gd name="connsiteX10" fmla="*/ 8208826 w 8208826"/>
              <a:gd name="connsiteY10" fmla="*/ 3716379 h 4459673"/>
              <a:gd name="connsiteX11" fmla="*/ 7465532 w 8208826"/>
              <a:gd name="connsiteY11" fmla="*/ 4459673 h 4459673"/>
              <a:gd name="connsiteX12" fmla="*/ 3420344 w 8208826"/>
              <a:gd name="connsiteY12" fmla="*/ 4459673 h 4459673"/>
              <a:gd name="connsiteX13" fmla="*/ 1368138 w 8208826"/>
              <a:gd name="connsiteY13" fmla="*/ 4459673 h 4459673"/>
              <a:gd name="connsiteX14" fmla="*/ 1368138 w 8208826"/>
              <a:gd name="connsiteY14" fmla="*/ 4459673 h 4459673"/>
              <a:gd name="connsiteX15" fmla="*/ 743294 w 8208826"/>
              <a:gd name="connsiteY15" fmla="*/ 4459673 h 4459673"/>
              <a:gd name="connsiteX16" fmla="*/ 0 w 8208826"/>
              <a:gd name="connsiteY16" fmla="*/ 3716379 h 4459673"/>
              <a:gd name="connsiteX17" fmla="*/ 0 w 8208826"/>
              <a:gd name="connsiteY17" fmla="*/ 1858197 h 4459673"/>
              <a:gd name="connsiteX18" fmla="*/ -846084 w 8208826"/>
              <a:gd name="connsiteY18" fmla="*/ 2035395 h 4459673"/>
              <a:gd name="connsiteX19" fmla="*/ 0 w 8208826"/>
              <a:gd name="connsiteY19" fmla="*/ 743279 h 4459673"/>
              <a:gd name="connsiteX20" fmla="*/ 0 w 8208826"/>
              <a:gd name="connsiteY20" fmla="*/ 743294 h 4459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208826" h="4459673" extrusionOk="0">
                <a:moveTo>
                  <a:pt x="0" y="743294"/>
                </a:moveTo>
                <a:cubicBezTo>
                  <a:pt x="-44820" y="286763"/>
                  <a:pt x="380974" y="-60416"/>
                  <a:pt x="743294" y="0"/>
                </a:cubicBezTo>
                <a:cubicBezTo>
                  <a:pt x="875896" y="49611"/>
                  <a:pt x="1191994" y="9944"/>
                  <a:pt x="1368138" y="0"/>
                </a:cubicBezTo>
                <a:lnTo>
                  <a:pt x="1368138" y="0"/>
                </a:lnTo>
                <a:cubicBezTo>
                  <a:pt x="1789048" y="48540"/>
                  <a:pt x="2536259" y="133747"/>
                  <a:pt x="3420344" y="0"/>
                </a:cubicBezTo>
                <a:cubicBezTo>
                  <a:pt x="4251788" y="-128766"/>
                  <a:pt x="6339894" y="42067"/>
                  <a:pt x="7465532" y="0"/>
                </a:cubicBezTo>
                <a:cubicBezTo>
                  <a:pt x="7841824" y="42440"/>
                  <a:pt x="8252051" y="298477"/>
                  <a:pt x="8208826" y="743294"/>
                </a:cubicBezTo>
                <a:cubicBezTo>
                  <a:pt x="8208826" y="743292"/>
                  <a:pt x="8208827" y="743285"/>
                  <a:pt x="8208826" y="743279"/>
                </a:cubicBezTo>
                <a:lnTo>
                  <a:pt x="8208826" y="743279"/>
                </a:lnTo>
                <a:cubicBezTo>
                  <a:pt x="8258415" y="932882"/>
                  <a:pt x="8217674" y="1477973"/>
                  <a:pt x="8208826" y="1858197"/>
                </a:cubicBezTo>
                <a:cubicBezTo>
                  <a:pt x="8296688" y="2547577"/>
                  <a:pt x="8243831" y="3000646"/>
                  <a:pt x="8208826" y="3716379"/>
                </a:cubicBezTo>
                <a:cubicBezTo>
                  <a:pt x="8227071" y="4163765"/>
                  <a:pt x="7861700" y="4485372"/>
                  <a:pt x="7465532" y="4459673"/>
                </a:cubicBezTo>
                <a:cubicBezTo>
                  <a:pt x="5494370" y="4591086"/>
                  <a:pt x="5129344" y="4447883"/>
                  <a:pt x="3420344" y="4459673"/>
                </a:cubicBezTo>
                <a:cubicBezTo>
                  <a:pt x="3042562" y="4591799"/>
                  <a:pt x="2115323" y="4338856"/>
                  <a:pt x="1368138" y="4459673"/>
                </a:cubicBezTo>
                <a:lnTo>
                  <a:pt x="1368138" y="4459673"/>
                </a:lnTo>
                <a:cubicBezTo>
                  <a:pt x="1082769" y="4449346"/>
                  <a:pt x="838014" y="4460982"/>
                  <a:pt x="743294" y="4459673"/>
                </a:cubicBezTo>
                <a:cubicBezTo>
                  <a:pt x="308971" y="4519534"/>
                  <a:pt x="-6937" y="4118352"/>
                  <a:pt x="0" y="3716379"/>
                </a:cubicBezTo>
                <a:cubicBezTo>
                  <a:pt x="-105251" y="2871063"/>
                  <a:pt x="-11790" y="2686524"/>
                  <a:pt x="0" y="1858197"/>
                </a:cubicBezTo>
                <a:cubicBezTo>
                  <a:pt x="-328094" y="1913201"/>
                  <a:pt x="-715278" y="1979987"/>
                  <a:pt x="-846084" y="2035395"/>
                </a:cubicBezTo>
                <a:cubicBezTo>
                  <a:pt x="-791347" y="1828479"/>
                  <a:pt x="-44502" y="993096"/>
                  <a:pt x="0" y="743279"/>
                </a:cubicBezTo>
                <a:cubicBezTo>
                  <a:pt x="-1" y="743287"/>
                  <a:pt x="0" y="743290"/>
                  <a:pt x="0" y="743294"/>
                </a:cubicBezTo>
                <a:close/>
              </a:path>
            </a:pathLst>
          </a:custGeom>
          <a:noFill/>
          <a:ln>
            <a:extLst>
              <a:ext uri="{C807C97D-BFC1-408E-A445-0C87EB9F89A2}">
                <ask:lineSketchStyleProps xmlns:ask="http://schemas.microsoft.com/office/drawing/2018/sketchyshapes" sd="2709074850">
                  <a:prstGeom prst="wedgeRoundRectCallout">
                    <a:avLst>
                      <a:gd name="adj1" fmla="val -60307"/>
                      <a:gd name="adj2" fmla="val -4360"/>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285750" indent="-285750">
              <a:buFont typeface="Arial" panose="020B0604020202020204" pitchFamily="34" charset="0"/>
              <a:buChar char="•"/>
            </a:pPr>
            <a:r>
              <a:rPr lang="en-GB" sz="2200" dirty="0">
                <a:solidFill>
                  <a:schemeClr val="tx1"/>
                </a:solidFill>
                <a:effectLst/>
                <a:ea typeface="Calibri" panose="020F0502020204030204" pitchFamily="34" charset="0"/>
                <a:cs typeface="Times New Roman" panose="02020603050405020304" pitchFamily="18" charset="0"/>
              </a:rPr>
              <a:t>We believe science provides the best way to understand the world.</a:t>
            </a:r>
          </a:p>
          <a:p>
            <a:pPr marL="285750" indent="-285750">
              <a:buFont typeface="Arial" panose="020B0604020202020204" pitchFamily="34" charset="0"/>
              <a:buChar char="•"/>
            </a:pPr>
            <a:r>
              <a:rPr lang="en-GB" sz="2200" dirty="0">
                <a:solidFill>
                  <a:schemeClr val="tx1"/>
                </a:solidFill>
                <a:effectLst/>
                <a:ea typeface="Calibri" panose="020F0502020204030204" pitchFamily="34" charset="0"/>
                <a:cs typeface="Times New Roman" panose="02020603050405020304" pitchFamily="18" charset="0"/>
              </a:rPr>
              <a:t>We do not believe there is a god or believe we cannot know if there is a god.</a:t>
            </a:r>
          </a:p>
          <a:p>
            <a:pPr marL="285750" indent="-285750">
              <a:buFont typeface="Arial" panose="020B0604020202020204" pitchFamily="34" charset="0"/>
              <a:buChar char="•"/>
            </a:pPr>
            <a:r>
              <a:rPr lang="en-GB" sz="2200" dirty="0">
                <a:solidFill>
                  <a:schemeClr val="tx1"/>
                </a:solidFill>
                <a:effectLst/>
                <a:ea typeface="Calibri" panose="020F0502020204030204" pitchFamily="34" charset="0"/>
                <a:cs typeface="Times New Roman" panose="02020603050405020304" pitchFamily="18" charset="0"/>
              </a:rPr>
              <a:t>We do not believe in an afterlife, and therefore believe we should make the most of the one life we know we have, and respect different people’s choices and ways of life.</a:t>
            </a:r>
          </a:p>
          <a:p>
            <a:pPr marL="285750" indent="-285750">
              <a:buFont typeface="Arial" panose="020B0604020202020204" pitchFamily="34" charset="0"/>
              <a:buChar char="•"/>
            </a:pPr>
            <a:r>
              <a:rPr lang="en-GB" sz="2200" dirty="0">
                <a:solidFill>
                  <a:schemeClr val="tx1"/>
                </a:solidFill>
                <a:effectLst/>
                <a:ea typeface="Calibri" panose="020F0502020204030204" pitchFamily="34" charset="0"/>
                <a:cs typeface="Times New Roman" panose="02020603050405020304" pitchFamily="18" charset="0"/>
              </a:rPr>
              <a:t>We believe we should use reason and empathy when deciding how to behave.</a:t>
            </a:r>
          </a:p>
          <a:p>
            <a:pPr marL="285750" indent="-285750">
              <a:buFont typeface="Arial" panose="020B0604020202020204" pitchFamily="34" charset="0"/>
              <a:buChar char="•"/>
            </a:pPr>
            <a:r>
              <a:rPr lang="en-GB" sz="2200" dirty="0">
                <a:solidFill>
                  <a:schemeClr val="tx1"/>
                </a:solidFill>
                <a:effectLst/>
                <a:ea typeface="Calibri" panose="020F0502020204030204" pitchFamily="34" charset="0"/>
                <a:cs typeface="Times New Roman" panose="02020603050405020304" pitchFamily="18" charset="0"/>
              </a:rPr>
              <a:t>We value humanity and celebrate human achievements. (scientific, artistic, social)</a:t>
            </a:r>
          </a:p>
        </p:txBody>
      </p:sp>
      <p:sp>
        <p:nvSpPr>
          <p:cNvPr id="6" name="Title 1">
            <a:extLst>
              <a:ext uri="{FF2B5EF4-FFF2-40B4-BE49-F238E27FC236}">
                <a16:creationId xmlns:a16="http://schemas.microsoft.com/office/drawing/2014/main" id="{A82742DC-EBC0-4C68-BFDF-2D190F58CFCC}"/>
              </a:ext>
            </a:extLst>
          </p:cNvPr>
          <p:cNvSpPr txBox="1">
            <a:spLocks/>
          </p:cNvSpPr>
          <p:nvPr/>
        </p:nvSpPr>
        <p:spPr>
          <a:xfrm>
            <a:off x="1100400" y="6201701"/>
            <a:ext cx="11091600" cy="443279"/>
          </a:xfrm>
          <a:prstGeom prst="rect">
            <a:avLst/>
          </a:prstGeom>
        </p:spPr>
        <p:txBody>
          <a:bodyPr vert="horz" wrap="square" lIns="0" tIns="0" rIns="0" bIns="0" rtlCol="0" anchor="t" anchorCtr="0">
            <a:normAutofit fontScale="62500" lnSpcReduction="20000"/>
          </a:bodyPr>
          <a:lst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a:lstStyle>
          <a:p>
            <a:r>
              <a:rPr lang="en-GB" dirty="0"/>
              <a:t>What questions do you have about these beliefs and values?</a:t>
            </a:r>
          </a:p>
        </p:txBody>
      </p:sp>
      <p:pic>
        <p:nvPicPr>
          <p:cNvPr id="7" name="Recorded Sound">
            <a:hlinkClick r:id="" action="ppaction://media"/>
            <a:extLst>
              <a:ext uri="{FF2B5EF4-FFF2-40B4-BE49-F238E27FC236}">
                <a16:creationId xmlns:a16="http://schemas.microsoft.com/office/drawing/2014/main" id="{C2C9B739-000D-4878-AE69-D04A6F98566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590261" y="1293920"/>
            <a:ext cx="609600" cy="609600"/>
          </a:xfrm>
          <a:prstGeom prst="rect">
            <a:avLst/>
          </a:prstGeom>
        </p:spPr>
      </p:pic>
    </p:spTree>
    <p:extLst>
      <p:ext uri="{BB962C8B-B14F-4D97-AF65-F5344CB8AC3E}">
        <p14:creationId xmlns:p14="http://schemas.microsoft.com/office/powerpoint/2010/main" val="392705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42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E68D-9ADF-4EE3-BCD8-7606BE438959}"/>
              </a:ext>
            </a:extLst>
          </p:cNvPr>
          <p:cNvSpPr>
            <a:spLocks noGrp="1"/>
          </p:cNvSpPr>
          <p:nvPr>
            <p:ph type="title"/>
          </p:nvPr>
        </p:nvSpPr>
        <p:spPr/>
        <p:txBody>
          <a:bodyPr/>
          <a:lstStyle/>
          <a:p>
            <a:r>
              <a:rPr lang="en-GB" dirty="0"/>
              <a:t>Humanism is not a religion…</a:t>
            </a:r>
          </a:p>
        </p:txBody>
      </p:sp>
      <p:sp>
        <p:nvSpPr>
          <p:cNvPr id="5" name="Rectangle 3">
            <a:extLst>
              <a:ext uri="{FF2B5EF4-FFF2-40B4-BE49-F238E27FC236}">
                <a16:creationId xmlns:a16="http://schemas.microsoft.com/office/drawing/2014/main" id="{3D3399DC-0F22-4640-AF69-FF43543BCAA2}"/>
              </a:ext>
            </a:extLst>
          </p:cNvPr>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Recorded Sound">
            <a:hlinkClick r:id="" action="ppaction://media"/>
            <a:extLst>
              <a:ext uri="{FF2B5EF4-FFF2-40B4-BE49-F238E27FC236}">
                <a16:creationId xmlns:a16="http://schemas.microsoft.com/office/drawing/2014/main" id="{1CB18665-F406-4A5F-8907-7BFC10063A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72940" y="635837"/>
            <a:ext cx="609600" cy="609600"/>
          </a:xfrm>
          <a:prstGeom prst="rect">
            <a:avLst/>
          </a:prstGeom>
        </p:spPr>
      </p:pic>
      <p:sp>
        <p:nvSpPr>
          <p:cNvPr id="12" name="Speech Bubble: Rectangle with Corners Rounded 11">
            <a:extLst>
              <a:ext uri="{FF2B5EF4-FFF2-40B4-BE49-F238E27FC236}">
                <a16:creationId xmlns:a16="http://schemas.microsoft.com/office/drawing/2014/main" id="{374DA306-CBD7-4D2B-859A-8E16FA0BFA05}"/>
              </a:ext>
            </a:extLst>
          </p:cNvPr>
          <p:cNvSpPr/>
          <p:nvPr/>
        </p:nvSpPr>
        <p:spPr>
          <a:xfrm>
            <a:off x="1948070" y="2040835"/>
            <a:ext cx="6054835" cy="2935891"/>
          </a:xfrm>
          <a:custGeom>
            <a:avLst/>
            <a:gdLst>
              <a:gd name="connsiteX0" fmla="*/ 0 w 6054835"/>
              <a:gd name="connsiteY0" fmla="*/ 489325 h 2935891"/>
              <a:gd name="connsiteX1" fmla="*/ 489325 w 6054835"/>
              <a:gd name="connsiteY1" fmla="*/ 0 h 2935891"/>
              <a:gd name="connsiteX2" fmla="*/ 3531987 w 6054835"/>
              <a:gd name="connsiteY2" fmla="*/ 0 h 2935891"/>
              <a:gd name="connsiteX3" fmla="*/ 3531987 w 6054835"/>
              <a:gd name="connsiteY3" fmla="*/ 0 h 2935891"/>
              <a:gd name="connsiteX4" fmla="*/ 5045696 w 6054835"/>
              <a:gd name="connsiteY4" fmla="*/ 0 h 2935891"/>
              <a:gd name="connsiteX5" fmla="*/ 5565510 w 6054835"/>
              <a:gd name="connsiteY5" fmla="*/ 0 h 2935891"/>
              <a:gd name="connsiteX6" fmla="*/ 6054835 w 6054835"/>
              <a:gd name="connsiteY6" fmla="*/ 489325 h 2935891"/>
              <a:gd name="connsiteX7" fmla="*/ 6054835 w 6054835"/>
              <a:gd name="connsiteY7" fmla="*/ 1712603 h 2935891"/>
              <a:gd name="connsiteX8" fmla="*/ 7433703 w 6054835"/>
              <a:gd name="connsiteY8" fmla="*/ 2344426 h 2935891"/>
              <a:gd name="connsiteX9" fmla="*/ 6054835 w 6054835"/>
              <a:gd name="connsiteY9" fmla="*/ 2446576 h 2935891"/>
              <a:gd name="connsiteX10" fmla="*/ 6054835 w 6054835"/>
              <a:gd name="connsiteY10" fmla="*/ 2446566 h 2935891"/>
              <a:gd name="connsiteX11" fmla="*/ 5565510 w 6054835"/>
              <a:gd name="connsiteY11" fmla="*/ 2935891 h 2935891"/>
              <a:gd name="connsiteX12" fmla="*/ 5045696 w 6054835"/>
              <a:gd name="connsiteY12" fmla="*/ 2935891 h 2935891"/>
              <a:gd name="connsiteX13" fmla="*/ 3531987 w 6054835"/>
              <a:gd name="connsiteY13" fmla="*/ 2935891 h 2935891"/>
              <a:gd name="connsiteX14" fmla="*/ 3531987 w 6054835"/>
              <a:gd name="connsiteY14" fmla="*/ 2935891 h 2935891"/>
              <a:gd name="connsiteX15" fmla="*/ 489325 w 6054835"/>
              <a:gd name="connsiteY15" fmla="*/ 2935891 h 2935891"/>
              <a:gd name="connsiteX16" fmla="*/ 0 w 6054835"/>
              <a:gd name="connsiteY16" fmla="*/ 2446566 h 2935891"/>
              <a:gd name="connsiteX17" fmla="*/ 0 w 6054835"/>
              <a:gd name="connsiteY17" fmla="*/ 2446576 h 2935891"/>
              <a:gd name="connsiteX18" fmla="*/ 0 w 6054835"/>
              <a:gd name="connsiteY18" fmla="*/ 1712603 h 2935891"/>
              <a:gd name="connsiteX19" fmla="*/ 0 w 6054835"/>
              <a:gd name="connsiteY19" fmla="*/ 1712603 h 2935891"/>
              <a:gd name="connsiteX20" fmla="*/ 0 w 6054835"/>
              <a:gd name="connsiteY20" fmla="*/ 489325 h 2935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54835" h="2935891" extrusionOk="0">
                <a:moveTo>
                  <a:pt x="0" y="489325"/>
                </a:moveTo>
                <a:cubicBezTo>
                  <a:pt x="-32987" y="185207"/>
                  <a:pt x="232951" y="-17392"/>
                  <a:pt x="489325" y="0"/>
                </a:cubicBezTo>
                <a:cubicBezTo>
                  <a:pt x="1753379" y="14558"/>
                  <a:pt x="2415264" y="-137325"/>
                  <a:pt x="3531987" y="0"/>
                </a:cubicBezTo>
                <a:lnTo>
                  <a:pt x="3531987" y="0"/>
                </a:lnTo>
                <a:cubicBezTo>
                  <a:pt x="3977333" y="129"/>
                  <a:pt x="4359393" y="75596"/>
                  <a:pt x="5045696" y="0"/>
                </a:cubicBezTo>
                <a:cubicBezTo>
                  <a:pt x="5130718" y="34123"/>
                  <a:pt x="5324014" y="36474"/>
                  <a:pt x="5565510" y="0"/>
                </a:cubicBezTo>
                <a:cubicBezTo>
                  <a:pt x="5814175" y="26769"/>
                  <a:pt x="6091943" y="189625"/>
                  <a:pt x="6054835" y="489325"/>
                </a:cubicBezTo>
                <a:cubicBezTo>
                  <a:pt x="6135176" y="929607"/>
                  <a:pt x="5945890" y="1167280"/>
                  <a:pt x="6054835" y="1712603"/>
                </a:cubicBezTo>
                <a:cubicBezTo>
                  <a:pt x="6236994" y="1723288"/>
                  <a:pt x="6971137" y="2042204"/>
                  <a:pt x="7433703" y="2344426"/>
                </a:cubicBezTo>
                <a:cubicBezTo>
                  <a:pt x="6749812" y="2298653"/>
                  <a:pt x="6244594" y="2498812"/>
                  <a:pt x="6054835" y="2446576"/>
                </a:cubicBezTo>
                <a:cubicBezTo>
                  <a:pt x="6054836" y="2446572"/>
                  <a:pt x="6054834" y="2446571"/>
                  <a:pt x="6054835" y="2446566"/>
                </a:cubicBezTo>
                <a:cubicBezTo>
                  <a:pt x="6063050" y="2697777"/>
                  <a:pt x="5830917" y="2938567"/>
                  <a:pt x="5565510" y="2935891"/>
                </a:cubicBezTo>
                <a:cubicBezTo>
                  <a:pt x="5326797" y="2970369"/>
                  <a:pt x="5114501" y="2965150"/>
                  <a:pt x="5045696" y="2935891"/>
                </a:cubicBezTo>
                <a:cubicBezTo>
                  <a:pt x="4875493" y="3005922"/>
                  <a:pt x="4243142" y="3050096"/>
                  <a:pt x="3531987" y="2935891"/>
                </a:cubicBezTo>
                <a:lnTo>
                  <a:pt x="3531987" y="2935891"/>
                </a:lnTo>
                <a:cubicBezTo>
                  <a:pt x="2865286" y="2825580"/>
                  <a:pt x="964341" y="2909123"/>
                  <a:pt x="489325" y="2935891"/>
                </a:cubicBezTo>
                <a:cubicBezTo>
                  <a:pt x="223945" y="2955898"/>
                  <a:pt x="29651" y="2712763"/>
                  <a:pt x="0" y="2446566"/>
                </a:cubicBezTo>
                <a:cubicBezTo>
                  <a:pt x="0" y="2446570"/>
                  <a:pt x="1" y="2446575"/>
                  <a:pt x="0" y="2446576"/>
                </a:cubicBezTo>
                <a:cubicBezTo>
                  <a:pt x="-10005" y="2261111"/>
                  <a:pt x="5223" y="2075192"/>
                  <a:pt x="0" y="1712603"/>
                </a:cubicBezTo>
                <a:lnTo>
                  <a:pt x="0" y="1712603"/>
                </a:lnTo>
                <a:cubicBezTo>
                  <a:pt x="-26645" y="1586934"/>
                  <a:pt x="17143" y="801084"/>
                  <a:pt x="0" y="489325"/>
                </a:cubicBezTo>
                <a:close/>
              </a:path>
            </a:pathLst>
          </a:custGeom>
          <a:noFill/>
          <a:ln>
            <a:extLst>
              <a:ext uri="{C807C97D-BFC1-408E-A445-0C87EB9F89A2}">
                <ask:lineSketchStyleProps xmlns:ask="http://schemas.microsoft.com/office/drawing/2018/sketchyshapes" sd="2709074850">
                  <a:prstGeom prst="wedgeRoundRectCallout">
                    <a:avLst>
                      <a:gd name="adj1" fmla="val 72773"/>
                      <a:gd name="adj2" fmla="val 29854"/>
                      <a:gd name="adj3" fmla="val 1666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69850" marR="52070" eaLnBrk="0" hangingPunct="0">
              <a:lnSpc>
                <a:spcPct val="115000"/>
              </a:lnSpc>
              <a:spcBef>
                <a:spcPts val="1005"/>
              </a:spcBef>
              <a:spcAft>
                <a:spcPts val="0"/>
              </a:spcAft>
            </a:pPr>
            <a:r>
              <a:rPr lang="en-GB" sz="2400" b="0" dirty="0">
                <a:solidFill>
                  <a:schemeClr val="tx1"/>
                </a:solidFill>
                <a:effectLst/>
                <a:latin typeface="Trebuchet MS" panose="020B0603020202020204" pitchFamily="34" charset="0"/>
                <a:ea typeface="Times New Roman" panose="02020603050405020304" pitchFamily="18" charset="0"/>
              </a:rPr>
              <a:t>For me, the most important thing is not whether I believe in a god or not, but how I live my life. Humanists believe we can be good and happy without the need for gods or religion.</a:t>
            </a:r>
            <a:endParaRPr lang="en-GB" sz="2400" b="1" dirty="0">
              <a:solidFill>
                <a:schemeClr val="tx1"/>
              </a:solidFill>
              <a:effectLst/>
              <a:ea typeface="Times New Roman" panose="02020603050405020304" pitchFamily="18" charset="0"/>
            </a:endParaRPr>
          </a:p>
        </p:txBody>
      </p:sp>
      <p:pic>
        <p:nvPicPr>
          <p:cNvPr id="13" name="Picture 12" descr="See the source image">
            <a:extLst>
              <a:ext uri="{FF2B5EF4-FFF2-40B4-BE49-F238E27FC236}">
                <a16:creationId xmlns:a16="http://schemas.microsoft.com/office/drawing/2014/main" id="{70663358-6104-4FF0-A255-628579A23BDD}"/>
              </a:ext>
            </a:extLst>
          </p:cNvPr>
          <p:cNvPicPr/>
          <p:nvPr/>
        </p:nvPicPr>
        <p:blipFill rotWithShape="1">
          <a:blip r:embed="rId7" cstate="print">
            <a:extLst>
              <a:ext uri="{28A0092B-C50C-407E-A947-70E740481C1C}">
                <a14:useLocalDpi xmlns:a14="http://schemas.microsoft.com/office/drawing/2010/main" val="0"/>
              </a:ext>
            </a:extLst>
          </a:blip>
          <a:srcRect l="70346" t="26671" r="12123" b="36269"/>
          <a:stretch/>
        </p:blipFill>
        <p:spPr bwMode="auto">
          <a:xfrm>
            <a:off x="8477555" y="2278150"/>
            <a:ext cx="2322967" cy="2878818"/>
          </a:xfrm>
          <a:prstGeom prst="rect">
            <a:avLst/>
          </a:prstGeom>
          <a:ln>
            <a:noFill/>
          </a:ln>
          <a:effectLst>
            <a:softEdge rad="112500"/>
          </a:effectLst>
          <a:extLst>
            <a:ext uri="{53640926-AAD7-44D8-BBD7-CCE9431645EC}">
              <a14:shadowObscured xmlns:a14="http://schemas.microsoft.com/office/drawing/2010/main"/>
            </a:ext>
          </a:extLst>
        </p:spPr>
      </p:pic>
      <p:pic>
        <p:nvPicPr>
          <p:cNvPr id="11" name="Recorded Sound">
            <a:hlinkClick r:id="" action="ppaction://media"/>
            <a:extLst>
              <a:ext uri="{FF2B5EF4-FFF2-40B4-BE49-F238E27FC236}">
                <a16:creationId xmlns:a16="http://schemas.microsoft.com/office/drawing/2014/main" id="{E9F45AE9-0266-4F12-9483-AB4DA5E6DDE9}"/>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6599583" y="4210878"/>
            <a:ext cx="609600" cy="609600"/>
          </a:xfrm>
          <a:prstGeom prst="rect">
            <a:avLst/>
          </a:prstGeom>
        </p:spPr>
      </p:pic>
    </p:spTree>
    <p:extLst>
      <p:ext uri="{BB962C8B-B14F-4D97-AF65-F5344CB8AC3E}">
        <p14:creationId xmlns:p14="http://schemas.microsoft.com/office/powerpoint/2010/main" val="103032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488"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401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8"/>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792BB-79E1-458F-9EB5-BE3E3EC67313}"/>
              </a:ext>
            </a:extLst>
          </p:cNvPr>
          <p:cNvSpPr>
            <a:spLocks noGrp="1"/>
          </p:cNvSpPr>
          <p:nvPr>
            <p:ph type="title"/>
          </p:nvPr>
        </p:nvSpPr>
        <p:spPr/>
        <p:txBody>
          <a:bodyPr/>
          <a:lstStyle/>
          <a:p>
            <a:r>
              <a:rPr lang="en-GB" dirty="0"/>
              <a:t>Big Questions of Life</a:t>
            </a:r>
          </a:p>
        </p:txBody>
      </p:sp>
      <p:pic>
        <p:nvPicPr>
          <p:cNvPr id="6" name="Recorded Sound">
            <a:hlinkClick r:id="" action="ppaction://media"/>
            <a:extLst>
              <a:ext uri="{FF2B5EF4-FFF2-40B4-BE49-F238E27FC236}">
                <a16:creationId xmlns:a16="http://schemas.microsoft.com/office/drawing/2014/main" id="{34F6478A-B824-4098-AB8E-6018458AA85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35687" y="549275"/>
            <a:ext cx="609600" cy="609600"/>
          </a:xfrm>
          <a:prstGeom prst="rect">
            <a:avLst/>
          </a:prstGeom>
        </p:spPr>
      </p:pic>
      <p:pic>
        <p:nvPicPr>
          <p:cNvPr id="7" name="Picture 6" descr="See the source image">
            <a:extLst>
              <a:ext uri="{FF2B5EF4-FFF2-40B4-BE49-F238E27FC236}">
                <a16:creationId xmlns:a16="http://schemas.microsoft.com/office/drawing/2014/main" id="{EBEDF311-B09D-4B17-BA40-4992257F15E9}"/>
              </a:ext>
            </a:extLst>
          </p:cNvPr>
          <p:cNvPicPr/>
          <p:nvPr/>
        </p:nvPicPr>
        <p:blipFill rotWithShape="1">
          <a:blip r:embed="rId5" cstate="print">
            <a:extLst>
              <a:ext uri="{28A0092B-C50C-407E-A947-70E740481C1C}">
                <a14:useLocalDpi xmlns:a14="http://schemas.microsoft.com/office/drawing/2010/main" val="0"/>
              </a:ext>
            </a:extLst>
          </a:blip>
          <a:srcRect l="70346" t="26671" r="12123" b="36269"/>
          <a:stretch/>
        </p:blipFill>
        <p:spPr bwMode="auto">
          <a:xfrm>
            <a:off x="5043445" y="2910283"/>
            <a:ext cx="1741667" cy="2165391"/>
          </a:xfrm>
          <a:prstGeom prst="rect">
            <a:avLst/>
          </a:prstGeom>
          <a:ln>
            <a:noFill/>
          </a:ln>
          <a:effectLst>
            <a:softEdge rad="112500"/>
          </a:effectLst>
          <a:extLst>
            <a:ext uri="{53640926-AAD7-44D8-BBD7-CCE9431645EC}">
              <a14:shadowObscured xmlns:a14="http://schemas.microsoft.com/office/drawing/2010/main"/>
            </a:ext>
          </a:extLst>
        </p:spPr>
      </p:pic>
      <p:sp>
        <p:nvSpPr>
          <p:cNvPr id="8" name="Thought Bubble: Cloud 7">
            <a:extLst>
              <a:ext uri="{FF2B5EF4-FFF2-40B4-BE49-F238E27FC236}">
                <a16:creationId xmlns:a16="http://schemas.microsoft.com/office/drawing/2014/main" id="{C5A7637C-3F9C-4159-A995-69A6A7A679FD}"/>
              </a:ext>
            </a:extLst>
          </p:cNvPr>
          <p:cNvSpPr/>
          <p:nvPr/>
        </p:nvSpPr>
        <p:spPr>
          <a:xfrm>
            <a:off x="7862488" y="3992979"/>
            <a:ext cx="3608850" cy="1967493"/>
          </a:xfrm>
          <a:custGeom>
            <a:avLst/>
            <a:gdLst>
              <a:gd name="connsiteX0" fmla="*/ 325798 w 3608850"/>
              <a:gd name="connsiteY0" fmla="*/ 654464 h 1967493"/>
              <a:gd name="connsiteX1" fmla="*/ 469735 w 3608850"/>
              <a:gd name="connsiteY1" fmla="*/ 314571 h 1967493"/>
              <a:gd name="connsiteX2" fmla="*/ 1169952 w 3608850"/>
              <a:gd name="connsiteY2" fmla="*/ 236918 h 1967493"/>
              <a:gd name="connsiteX3" fmla="*/ 1875933 w 3608850"/>
              <a:gd name="connsiteY3" fmla="*/ 156306 h 1967493"/>
              <a:gd name="connsiteX4" fmla="*/ 2151024 w 3608850"/>
              <a:gd name="connsiteY4" fmla="*/ 9108 h 1967493"/>
              <a:gd name="connsiteX5" fmla="*/ 2492194 w 3608850"/>
              <a:gd name="connsiteY5" fmla="*/ 112994 h 1967493"/>
              <a:gd name="connsiteX6" fmla="*/ 2962514 w 3608850"/>
              <a:gd name="connsiteY6" fmla="*/ 31425 h 1967493"/>
              <a:gd name="connsiteX7" fmla="*/ 3201016 w 3608850"/>
              <a:gd name="connsiteY7" fmla="*/ 253952 h 1967493"/>
              <a:gd name="connsiteX8" fmla="*/ 3507100 w 3608850"/>
              <a:gd name="connsiteY8" fmla="*/ 469921 h 1967493"/>
              <a:gd name="connsiteX9" fmla="*/ 3493400 w 3608850"/>
              <a:gd name="connsiteY9" fmla="*/ 704107 h 1967493"/>
              <a:gd name="connsiteX10" fmla="*/ 3593478 w 3608850"/>
              <a:gd name="connsiteY10" fmla="*/ 1062172 h 1967493"/>
              <a:gd name="connsiteX11" fmla="*/ 3124662 w 3608850"/>
              <a:gd name="connsiteY11" fmla="*/ 1375605 h 1967493"/>
              <a:gd name="connsiteX12" fmla="*/ 2956834 w 3608850"/>
              <a:gd name="connsiteY12" fmla="*/ 1644177 h 1967493"/>
              <a:gd name="connsiteX13" fmla="*/ 2385433 w 3608850"/>
              <a:gd name="connsiteY13" fmla="*/ 1676695 h 1967493"/>
              <a:gd name="connsiteX14" fmla="*/ 1977098 w 3608850"/>
              <a:gd name="connsiteY14" fmla="*/ 1963211 h 1967493"/>
              <a:gd name="connsiteX15" fmla="*/ 1376709 w 3608850"/>
              <a:gd name="connsiteY15" fmla="*/ 1788323 h 1967493"/>
              <a:gd name="connsiteX16" fmla="*/ 484855 w 3608850"/>
              <a:gd name="connsiteY16" fmla="*/ 1615530 h 1967493"/>
              <a:gd name="connsiteX17" fmla="*/ 92727 w 3608850"/>
              <a:gd name="connsiteY17" fmla="*/ 1423244 h 1967493"/>
              <a:gd name="connsiteX18" fmla="*/ 176516 w 3608850"/>
              <a:gd name="connsiteY18" fmla="*/ 1163690 h 1967493"/>
              <a:gd name="connsiteX19" fmla="*/ -418 w 3608850"/>
              <a:gd name="connsiteY19" fmla="*/ 897395 h 1967493"/>
              <a:gd name="connsiteX20" fmla="*/ 322708 w 3608850"/>
              <a:gd name="connsiteY20" fmla="*/ 660704 h 1967493"/>
              <a:gd name="connsiteX21" fmla="*/ 325798 w 3608850"/>
              <a:gd name="connsiteY21" fmla="*/ 654464 h 1967493"/>
              <a:gd name="connsiteX0" fmla="*/ -891083 w 3608850"/>
              <a:gd name="connsiteY0" fmla="*/ 200330 h 1967493"/>
              <a:gd name="connsiteX1" fmla="*/ -945736 w 3608850"/>
              <a:gd name="connsiteY1" fmla="*/ 254983 h 1967493"/>
              <a:gd name="connsiteX2" fmla="*/ -1000389 w 3608850"/>
              <a:gd name="connsiteY2" fmla="*/ 200330 h 1967493"/>
              <a:gd name="connsiteX3" fmla="*/ -945736 w 3608850"/>
              <a:gd name="connsiteY3" fmla="*/ 145677 h 1967493"/>
              <a:gd name="connsiteX4" fmla="*/ -891083 w 3608850"/>
              <a:gd name="connsiteY4" fmla="*/ 200330 h 1967493"/>
              <a:gd name="connsiteX0" fmla="*/ -487842 w 3608850"/>
              <a:gd name="connsiteY0" fmla="*/ 299630 h 1967493"/>
              <a:gd name="connsiteX1" fmla="*/ -597147 w 3608850"/>
              <a:gd name="connsiteY1" fmla="*/ 408935 h 1967493"/>
              <a:gd name="connsiteX2" fmla="*/ -706452 w 3608850"/>
              <a:gd name="connsiteY2" fmla="*/ 299630 h 1967493"/>
              <a:gd name="connsiteX3" fmla="*/ -597147 w 3608850"/>
              <a:gd name="connsiteY3" fmla="*/ 190325 h 1967493"/>
              <a:gd name="connsiteX4" fmla="*/ -487842 w 3608850"/>
              <a:gd name="connsiteY4" fmla="*/ 299630 h 1967493"/>
              <a:gd name="connsiteX0" fmla="*/ 20521 w 3608850"/>
              <a:gd name="connsiteY0" fmla="*/ 428875 h 1967493"/>
              <a:gd name="connsiteX1" fmla="*/ -143437 w 3608850"/>
              <a:gd name="connsiteY1" fmla="*/ 592833 h 1967493"/>
              <a:gd name="connsiteX2" fmla="*/ -307395 w 3608850"/>
              <a:gd name="connsiteY2" fmla="*/ 428875 h 1967493"/>
              <a:gd name="connsiteX3" fmla="*/ -143437 w 3608850"/>
              <a:gd name="connsiteY3" fmla="*/ 264917 h 1967493"/>
              <a:gd name="connsiteX4" fmla="*/ 20521 w 3608850"/>
              <a:gd name="connsiteY4" fmla="*/ 428875 h 1967493"/>
              <a:gd name="connsiteX0" fmla="*/ 392044 w 3608850"/>
              <a:gd name="connsiteY0" fmla="*/ 1192200 h 1967493"/>
              <a:gd name="connsiteX1" fmla="*/ 180442 w 3608850"/>
              <a:gd name="connsiteY1" fmla="*/ 1155902 h 1967493"/>
              <a:gd name="connsiteX2" fmla="*/ 578752 w 3608850"/>
              <a:gd name="connsiteY2" fmla="*/ 1589433 h 1967493"/>
              <a:gd name="connsiteX3" fmla="*/ 486192 w 3608850"/>
              <a:gd name="connsiteY3" fmla="*/ 1606785 h 1967493"/>
              <a:gd name="connsiteX4" fmla="*/ 1376542 w 3608850"/>
              <a:gd name="connsiteY4" fmla="*/ 1780307 h 1967493"/>
              <a:gd name="connsiteX5" fmla="*/ 1320738 w 3608850"/>
              <a:gd name="connsiteY5" fmla="*/ 1701061 h 1967493"/>
              <a:gd name="connsiteX6" fmla="*/ 2408155 w 3608850"/>
              <a:gd name="connsiteY6" fmla="*/ 1582693 h 1967493"/>
              <a:gd name="connsiteX7" fmla="*/ 2385850 w 3608850"/>
              <a:gd name="connsiteY7" fmla="*/ 1669636 h 1967493"/>
              <a:gd name="connsiteX8" fmla="*/ 2851075 w 3608850"/>
              <a:gd name="connsiteY8" fmla="*/ 1045412 h 1967493"/>
              <a:gd name="connsiteX9" fmla="*/ 3122657 w 3608850"/>
              <a:gd name="connsiteY9" fmla="*/ 1370413 h 1967493"/>
              <a:gd name="connsiteX10" fmla="*/ 3491729 w 3608850"/>
              <a:gd name="connsiteY10" fmla="*/ 699279 h 1967493"/>
              <a:gd name="connsiteX11" fmla="*/ 3370766 w 3608850"/>
              <a:gd name="connsiteY11" fmla="*/ 821155 h 1967493"/>
              <a:gd name="connsiteX12" fmla="*/ 3201517 w 3608850"/>
              <a:gd name="connsiteY12" fmla="*/ 247120 h 1967493"/>
              <a:gd name="connsiteX13" fmla="*/ 3207866 w 3608850"/>
              <a:gd name="connsiteY13" fmla="*/ 304688 h 1967493"/>
              <a:gd name="connsiteX14" fmla="*/ 2429123 w 3608850"/>
              <a:gd name="connsiteY14" fmla="*/ 179989 h 1967493"/>
              <a:gd name="connsiteX15" fmla="*/ 2491108 w 3608850"/>
              <a:gd name="connsiteY15" fmla="*/ 106572 h 1967493"/>
              <a:gd name="connsiteX16" fmla="*/ 1849619 w 3608850"/>
              <a:gd name="connsiteY16" fmla="*/ 214966 h 1967493"/>
              <a:gd name="connsiteX17" fmla="*/ 1879609 w 3608850"/>
              <a:gd name="connsiteY17" fmla="*/ 151660 h 1967493"/>
              <a:gd name="connsiteX18" fmla="*/ 1169534 w 3608850"/>
              <a:gd name="connsiteY18" fmla="*/ 236463 h 1967493"/>
              <a:gd name="connsiteX19" fmla="*/ 1278134 w 3608850"/>
              <a:gd name="connsiteY19" fmla="*/ 297856 h 1967493"/>
              <a:gd name="connsiteX20" fmla="*/ 344762 w 3608850"/>
              <a:gd name="connsiteY20" fmla="*/ 719091 h 1967493"/>
              <a:gd name="connsiteX21" fmla="*/ 325798 w 3608850"/>
              <a:gd name="connsiteY21" fmla="*/ 654464 h 19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8850" h="1967493" extrusionOk="0">
                <a:moveTo>
                  <a:pt x="325798" y="654464"/>
                </a:moveTo>
                <a:cubicBezTo>
                  <a:pt x="281902" y="497683"/>
                  <a:pt x="339313" y="428470"/>
                  <a:pt x="469735" y="314571"/>
                </a:cubicBezTo>
                <a:cubicBezTo>
                  <a:pt x="659502" y="212301"/>
                  <a:pt x="994698" y="118962"/>
                  <a:pt x="1169952" y="236918"/>
                </a:cubicBezTo>
                <a:cubicBezTo>
                  <a:pt x="1270471" y="21774"/>
                  <a:pt x="1654803" y="-53065"/>
                  <a:pt x="1875933" y="156306"/>
                </a:cubicBezTo>
                <a:cubicBezTo>
                  <a:pt x="1958286" y="65327"/>
                  <a:pt x="2035853" y="20205"/>
                  <a:pt x="2151024" y="9108"/>
                </a:cubicBezTo>
                <a:cubicBezTo>
                  <a:pt x="2273369" y="1581"/>
                  <a:pt x="2379647" y="42161"/>
                  <a:pt x="2492194" y="112994"/>
                </a:cubicBezTo>
                <a:cubicBezTo>
                  <a:pt x="2616541" y="-20828"/>
                  <a:pt x="2805981" y="17381"/>
                  <a:pt x="2962514" y="31425"/>
                </a:cubicBezTo>
                <a:cubicBezTo>
                  <a:pt x="3084801" y="66437"/>
                  <a:pt x="3176049" y="124504"/>
                  <a:pt x="3201016" y="253952"/>
                </a:cubicBezTo>
                <a:cubicBezTo>
                  <a:pt x="3338497" y="281960"/>
                  <a:pt x="3445656" y="344098"/>
                  <a:pt x="3507100" y="469921"/>
                </a:cubicBezTo>
                <a:cubicBezTo>
                  <a:pt x="3540647" y="556230"/>
                  <a:pt x="3525832" y="639858"/>
                  <a:pt x="3493400" y="704107"/>
                </a:cubicBezTo>
                <a:cubicBezTo>
                  <a:pt x="3597705" y="799891"/>
                  <a:pt x="3633687" y="931696"/>
                  <a:pt x="3593478" y="1062172"/>
                </a:cubicBezTo>
                <a:cubicBezTo>
                  <a:pt x="3500298" y="1251366"/>
                  <a:pt x="3360490" y="1351892"/>
                  <a:pt x="3124662" y="1375605"/>
                </a:cubicBezTo>
                <a:cubicBezTo>
                  <a:pt x="3154712" y="1484520"/>
                  <a:pt x="3076892" y="1589364"/>
                  <a:pt x="2956834" y="1644177"/>
                </a:cubicBezTo>
                <a:cubicBezTo>
                  <a:pt x="2793115" y="1743955"/>
                  <a:pt x="2578153" y="1810844"/>
                  <a:pt x="2385433" y="1676695"/>
                </a:cubicBezTo>
                <a:cubicBezTo>
                  <a:pt x="2303604" y="1862823"/>
                  <a:pt x="2191106" y="1946101"/>
                  <a:pt x="1977098" y="1963211"/>
                </a:cubicBezTo>
                <a:cubicBezTo>
                  <a:pt x="1732686" y="2011608"/>
                  <a:pt x="1499551" y="1933962"/>
                  <a:pt x="1376709" y="1788323"/>
                </a:cubicBezTo>
                <a:cubicBezTo>
                  <a:pt x="1077605" y="1870679"/>
                  <a:pt x="671414" y="1886639"/>
                  <a:pt x="484855" y="1615530"/>
                </a:cubicBezTo>
                <a:cubicBezTo>
                  <a:pt x="299368" y="1597528"/>
                  <a:pt x="135958" y="1527049"/>
                  <a:pt x="92727" y="1423244"/>
                </a:cubicBezTo>
                <a:cubicBezTo>
                  <a:pt x="42831" y="1353930"/>
                  <a:pt x="94542" y="1233426"/>
                  <a:pt x="176516" y="1163690"/>
                </a:cubicBezTo>
                <a:cubicBezTo>
                  <a:pt x="62508" y="1114929"/>
                  <a:pt x="-17689" y="1008403"/>
                  <a:pt x="-418" y="897395"/>
                </a:cubicBezTo>
                <a:cubicBezTo>
                  <a:pt x="33174" y="766588"/>
                  <a:pt x="158435" y="683076"/>
                  <a:pt x="322708" y="660704"/>
                </a:cubicBezTo>
                <a:cubicBezTo>
                  <a:pt x="323924" y="658415"/>
                  <a:pt x="324381" y="656846"/>
                  <a:pt x="325798" y="654464"/>
                </a:cubicBezTo>
                <a:close/>
              </a:path>
              <a:path w="3608850" h="1967493" extrusionOk="0">
                <a:moveTo>
                  <a:pt x="-891083" y="200330"/>
                </a:moveTo>
                <a:cubicBezTo>
                  <a:pt x="-893170" y="236285"/>
                  <a:pt x="-915049" y="256653"/>
                  <a:pt x="-945736" y="254983"/>
                </a:cubicBezTo>
                <a:cubicBezTo>
                  <a:pt x="-982719" y="260690"/>
                  <a:pt x="-1001461" y="228568"/>
                  <a:pt x="-1000389" y="200330"/>
                </a:cubicBezTo>
                <a:cubicBezTo>
                  <a:pt x="-994802" y="164859"/>
                  <a:pt x="-981127" y="147678"/>
                  <a:pt x="-945736" y="145677"/>
                </a:cubicBezTo>
                <a:cubicBezTo>
                  <a:pt x="-909237" y="141551"/>
                  <a:pt x="-891880" y="170737"/>
                  <a:pt x="-891083" y="200330"/>
                </a:cubicBezTo>
                <a:close/>
              </a:path>
              <a:path w="3608850" h="1967493" extrusionOk="0">
                <a:moveTo>
                  <a:pt x="-487842" y="299630"/>
                </a:moveTo>
                <a:cubicBezTo>
                  <a:pt x="-501316" y="361859"/>
                  <a:pt x="-540844" y="404951"/>
                  <a:pt x="-597147" y="408935"/>
                </a:cubicBezTo>
                <a:cubicBezTo>
                  <a:pt x="-643398" y="410183"/>
                  <a:pt x="-694329" y="349892"/>
                  <a:pt x="-706452" y="299630"/>
                </a:cubicBezTo>
                <a:cubicBezTo>
                  <a:pt x="-704746" y="253542"/>
                  <a:pt x="-642464" y="185775"/>
                  <a:pt x="-597147" y="190325"/>
                </a:cubicBezTo>
                <a:cubicBezTo>
                  <a:pt x="-530317" y="183958"/>
                  <a:pt x="-497102" y="238163"/>
                  <a:pt x="-487842" y="299630"/>
                </a:cubicBezTo>
                <a:close/>
              </a:path>
              <a:path w="3608850" h="1967493" extrusionOk="0">
                <a:moveTo>
                  <a:pt x="20521" y="428875"/>
                </a:moveTo>
                <a:cubicBezTo>
                  <a:pt x="27879" y="536119"/>
                  <a:pt x="-48917" y="597295"/>
                  <a:pt x="-143437" y="592833"/>
                </a:cubicBezTo>
                <a:cubicBezTo>
                  <a:pt x="-227890" y="586762"/>
                  <a:pt x="-300250" y="522514"/>
                  <a:pt x="-307395" y="428875"/>
                </a:cubicBezTo>
                <a:cubicBezTo>
                  <a:pt x="-313256" y="323122"/>
                  <a:pt x="-243803" y="278565"/>
                  <a:pt x="-143437" y="264917"/>
                </a:cubicBezTo>
                <a:cubicBezTo>
                  <a:pt x="-52839" y="278523"/>
                  <a:pt x="-4842" y="330823"/>
                  <a:pt x="20521" y="428875"/>
                </a:cubicBezTo>
                <a:close/>
              </a:path>
              <a:path w="3608850" h="1967493" fill="none" extrusionOk="0">
                <a:moveTo>
                  <a:pt x="392044" y="1192200"/>
                </a:moveTo>
                <a:cubicBezTo>
                  <a:pt x="329787" y="1211091"/>
                  <a:pt x="234887" y="1198907"/>
                  <a:pt x="180442" y="1155902"/>
                </a:cubicBezTo>
                <a:moveTo>
                  <a:pt x="578752" y="1589433"/>
                </a:moveTo>
                <a:cubicBezTo>
                  <a:pt x="542870" y="1593746"/>
                  <a:pt x="521306" y="1604240"/>
                  <a:pt x="486192" y="1606785"/>
                </a:cubicBezTo>
                <a:moveTo>
                  <a:pt x="1376542" y="1780307"/>
                </a:moveTo>
                <a:cubicBezTo>
                  <a:pt x="1359353" y="1756470"/>
                  <a:pt x="1338581" y="1736193"/>
                  <a:pt x="1320738" y="1701061"/>
                </a:cubicBezTo>
                <a:moveTo>
                  <a:pt x="2408155" y="1582693"/>
                </a:moveTo>
                <a:cubicBezTo>
                  <a:pt x="2404563" y="1609434"/>
                  <a:pt x="2400402" y="1639110"/>
                  <a:pt x="2385850" y="1669636"/>
                </a:cubicBezTo>
                <a:moveTo>
                  <a:pt x="2851075" y="1045412"/>
                </a:moveTo>
                <a:cubicBezTo>
                  <a:pt x="3021247" y="1101626"/>
                  <a:pt x="3114220" y="1265442"/>
                  <a:pt x="3122657" y="1370413"/>
                </a:cubicBezTo>
                <a:moveTo>
                  <a:pt x="3491729" y="699279"/>
                </a:moveTo>
                <a:cubicBezTo>
                  <a:pt x="3466102" y="744131"/>
                  <a:pt x="3427362" y="776117"/>
                  <a:pt x="3370766" y="821155"/>
                </a:cubicBezTo>
                <a:moveTo>
                  <a:pt x="3201517" y="247120"/>
                </a:moveTo>
                <a:cubicBezTo>
                  <a:pt x="3202102" y="269198"/>
                  <a:pt x="3209389" y="287562"/>
                  <a:pt x="3207866" y="304688"/>
                </a:cubicBezTo>
                <a:moveTo>
                  <a:pt x="2429123" y="179989"/>
                </a:moveTo>
                <a:cubicBezTo>
                  <a:pt x="2442299" y="149235"/>
                  <a:pt x="2466659" y="128845"/>
                  <a:pt x="2491108" y="106572"/>
                </a:cubicBezTo>
                <a:moveTo>
                  <a:pt x="1849619" y="214966"/>
                </a:moveTo>
                <a:cubicBezTo>
                  <a:pt x="1854767" y="187426"/>
                  <a:pt x="1869397" y="173233"/>
                  <a:pt x="1879609" y="151660"/>
                </a:cubicBezTo>
                <a:moveTo>
                  <a:pt x="1169534" y="236463"/>
                </a:moveTo>
                <a:cubicBezTo>
                  <a:pt x="1202678" y="251368"/>
                  <a:pt x="1244454" y="272899"/>
                  <a:pt x="1278134" y="297856"/>
                </a:cubicBezTo>
                <a:moveTo>
                  <a:pt x="344762" y="719091"/>
                </a:moveTo>
                <a:cubicBezTo>
                  <a:pt x="340242" y="697430"/>
                  <a:pt x="329360" y="678271"/>
                  <a:pt x="325798" y="654464"/>
                </a:cubicBezTo>
              </a:path>
            </a:pathLst>
          </a:custGeom>
          <a:noFill/>
          <a:ln>
            <a:solidFill>
              <a:srgbClr val="0070C0"/>
            </a:solidFill>
            <a:extLst>
              <a:ext uri="{C807C97D-BFC1-408E-A445-0C87EB9F89A2}">
                <ask:lineSketchStyleProps xmlns:ask="http://schemas.microsoft.com/office/drawing/2018/sketchyshapes" sd="1598921306">
                  <a:prstGeom prst="cloudCallout">
                    <a:avLst>
                      <a:gd name="adj1" fmla="val -76206"/>
                      <a:gd name="adj2" fmla="val -39818"/>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Is how you live your life more important?</a:t>
            </a:r>
            <a:endParaRPr lang="en-GB" sz="1600" dirty="0">
              <a:solidFill>
                <a:schemeClr val="tx1"/>
              </a:solidFill>
              <a:effectLst/>
              <a:ea typeface="Calibri" panose="020F0502020204030204" pitchFamily="34" charset="0"/>
              <a:cs typeface="Times New Roman" panose="02020603050405020304" pitchFamily="18" charset="0"/>
            </a:endParaRPr>
          </a:p>
        </p:txBody>
      </p:sp>
      <p:sp>
        <p:nvSpPr>
          <p:cNvPr id="9" name="Thought Bubble: Cloud 8">
            <a:extLst>
              <a:ext uri="{FF2B5EF4-FFF2-40B4-BE49-F238E27FC236}">
                <a16:creationId xmlns:a16="http://schemas.microsoft.com/office/drawing/2014/main" id="{290B5413-5123-44B4-A93F-D9BD8F82FEBC}"/>
              </a:ext>
            </a:extLst>
          </p:cNvPr>
          <p:cNvSpPr/>
          <p:nvPr/>
        </p:nvSpPr>
        <p:spPr>
          <a:xfrm>
            <a:off x="503703" y="1666099"/>
            <a:ext cx="3608850" cy="2165391"/>
          </a:xfrm>
          <a:custGeom>
            <a:avLst/>
            <a:gdLst>
              <a:gd name="connsiteX0" fmla="*/ 325798 w 3608850"/>
              <a:gd name="connsiteY0" fmla="*/ 720293 h 2165391"/>
              <a:gd name="connsiteX1" fmla="*/ 469735 w 3608850"/>
              <a:gd name="connsiteY1" fmla="*/ 346211 h 2165391"/>
              <a:gd name="connsiteX2" fmla="*/ 1169952 w 3608850"/>
              <a:gd name="connsiteY2" fmla="*/ 260749 h 2165391"/>
              <a:gd name="connsiteX3" fmla="*/ 1875933 w 3608850"/>
              <a:gd name="connsiteY3" fmla="*/ 172028 h 2165391"/>
              <a:gd name="connsiteX4" fmla="*/ 2151024 w 3608850"/>
              <a:gd name="connsiteY4" fmla="*/ 10024 h 2165391"/>
              <a:gd name="connsiteX5" fmla="*/ 2492194 w 3608850"/>
              <a:gd name="connsiteY5" fmla="*/ 124359 h 2165391"/>
              <a:gd name="connsiteX6" fmla="*/ 2962514 w 3608850"/>
              <a:gd name="connsiteY6" fmla="*/ 34586 h 2165391"/>
              <a:gd name="connsiteX7" fmla="*/ 3201016 w 3608850"/>
              <a:gd name="connsiteY7" fmla="*/ 279495 h 2165391"/>
              <a:gd name="connsiteX8" fmla="*/ 3507100 w 3608850"/>
              <a:gd name="connsiteY8" fmla="*/ 517187 h 2165391"/>
              <a:gd name="connsiteX9" fmla="*/ 3493400 w 3608850"/>
              <a:gd name="connsiteY9" fmla="*/ 774929 h 2165391"/>
              <a:gd name="connsiteX10" fmla="*/ 3593478 w 3608850"/>
              <a:gd name="connsiteY10" fmla="*/ 1169010 h 2165391"/>
              <a:gd name="connsiteX11" fmla="*/ 3124662 w 3608850"/>
              <a:gd name="connsiteY11" fmla="*/ 1513969 h 2165391"/>
              <a:gd name="connsiteX12" fmla="*/ 2956834 w 3608850"/>
              <a:gd name="connsiteY12" fmla="*/ 1809555 h 2165391"/>
              <a:gd name="connsiteX13" fmla="*/ 2385433 w 3608850"/>
              <a:gd name="connsiteY13" fmla="*/ 1845344 h 2165391"/>
              <a:gd name="connsiteX14" fmla="*/ 1977098 w 3608850"/>
              <a:gd name="connsiteY14" fmla="*/ 2160679 h 2165391"/>
              <a:gd name="connsiteX15" fmla="*/ 1376709 w 3608850"/>
              <a:gd name="connsiteY15" fmla="*/ 1968200 h 2165391"/>
              <a:gd name="connsiteX16" fmla="*/ 484855 w 3608850"/>
              <a:gd name="connsiteY16" fmla="*/ 1778026 h 2165391"/>
              <a:gd name="connsiteX17" fmla="*/ 92727 w 3608850"/>
              <a:gd name="connsiteY17" fmla="*/ 1566399 h 2165391"/>
              <a:gd name="connsiteX18" fmla="*/ 176516 w 3608850"/>
              <a:gd name="connsiteY18" fmla="*/ 1280738 h 2165391"/>
              <a:gd name="connsiteX19" fmla="*/ -418 w 3608850"/>
              <a:gd name="connsiteY19" fmla="*/ 987658 h 2165391"/>
              <a:gd name="connsiteX20" fmla="*/ 322708 w 3608850"/>
              <a:gd name="connsiteY20" fmla="*/ 727160 h 2165391"/>
              <a:gd name="connsiteX21" fmla="*/ 325798 w 3608850"/>
              <a:gd name="connsiteY21" fmla="*/ 720293 h 2165391"/>
              <a:gd name="connsiteX0" fmla="*/ 4602898 w 3608850"/>
              <a:gd name="connsiteY0" fmla="*/ 2248499 h 2165391"/>
              <a:gd name="connsiteX1" fmla="*/ 4542748 w 3608850"/>
              <a:gd name="connsiteY1" fmla="*/ 2308649 h 2165391"/>
              <a:gd name="connsiteX2" fmla="*/ 4482598 w 3608850"/>
              <a:gd name="connsiteY2" fmla="*/ 2248499 h 2165391"/>
              <a:gd name="connsiteX3" fmla="*/ 4542748 w 3608850"/>
              <a:gd name="connsiteY3" fmla="*/ 2188349 h 2165391"/>
              <a:gd name="connsiteX4" fmla="*/ 4602898 w 3608850"/>
              <a:gd name="connsiteY4" fmla="*/ 2248499 h 2165391"/>
              <a:gd name="connsiteX0" fmla="*/ 4277709 w 3608850"/>
              <a:gd name="connsiteY0" fmla="*/ 2084446 h 2165391"/>
              <a:gd name="connsiteX1" fmla="*/ 4157409 w 3608850"/>
              <a:gd name="connsiteY1" fmla="*/ 2204746 h 2165391"/>
              <a:gd name="connsiteX2" fmla="*/ 4037109 w 3608850"/>
              <a:gd name="connsiteY2" fmla="*/ 2084446 h 2165391"/>
              <a:gd name="connsiteX3" fmla="*/ 4157409 w 3608850"/>
              <a:gd name="connsiteY3" fmla="*/ 1964146 h 2165391"/>
              <a:gd name="connsiteX4" fmla="*/ 4277709 w 3608850"/>
              <a:gd name="connsiteY4" fmla="*/ 2084446 h 2165391"/>
              <a:gd name="connsiteX0" fmla="*/ 3841834 w 3608850"/>
              <a:gd name="connsiteY0" fmla="*/ 1873270 h 2165391"/>
              <a:gd name="connsiteX1" fmla="*/ 3661385 w 3608850"/>
              <a:gd name="connsiteY1" fmla="*/ 2053719 h 2165391"/>
              <a:gd name="connsiteX2" fmla="*/ 3480936 w 3608850"/>
              <a:gd name="connsiteY2" fmla="*/ 1873270 h 2165391"/>
              <a:gd name="connsiteX3" fmla="*/ 3661385 w 3608850"/>
              <a:gd name="connsiteY3" fmla="*/ 1692821 h 2165391"/>
              <a:gd name="connsiteX4" fmla="*/ 3841834 w 3608850"/>
              <a:gd name="connsiteY4" fmla="*/ 1873270 h 2165391"/>
              <a:gd name="connsiteX0" fmla="*/ 392044 w 3608850"/>
              <a:gd name="connsiteY0" fmla="*/ 1312116 h 2165391"/>
              <a:gd name="connsiteX1" fmla="*/ 180442 w 3608850"/>
              <a:gd name="connsiteY1" fmla="*/ 1272167 h 2165391"/>
              <a:gd name="connsiteX2" fmla="*/ 578752 w 3608850"/>
              <a:gd name="connsiteY2" fmla="*/ 1749305 h 2165391"/>
              <a:gd name="connsiteX3" fmla="*/ 486192 w 3608850"/>
              <a:gd name="connsiteY3" fmla="*/ 1768402 h 2165391"/>
              <a:gd name="connsiteX4" fmla="*/ 1376542 w 3608850"/>
              <a:gd name="connsiteY4" fmla="*/ 1959378 h 2165391"/>
              <a:gd name="connsiteX5" fmla="*/ 1320738 w 3608850"/>
              <a:gd name="connsiteY5" fmla="*/ 1872160 h 2165391"/>
              <a:gd name="connsiteX6" fmla="*/ 2408155 w 3608850"/>
              <a:gd name="connsiteY6" fmla="*/ 1741886 h 2165391"/>
              <a:gd name="connsiteX7" fmla="*/ 2385850 w 3608850"/>
              <a:gd name="connsiteY7" fmla="*/ 1837574 h 2165391"/>
              <a:gd name="connsiteX8" fmla="*/ 2851075 w 3608850"/>
              <a:gd name="connsiteY8" fmla="*/ 1150564 h 2165391"/>
              <a:gd name="connsiteX9" fmla="*/ 3122657 w 3608850"/>
              <a:gd name="connsiteY9" fmla="*/ 1508254 h 2165391"/>
              <a:gd name="connsiteX10" fmla="*/ 3491729 w 3608850"/>
              <a:gd name="connsiteY10" fmla="*/ 769616 h 2165391"/>
              <a:gd name="connsiteX11" fmla="*/ 3370766 w 3608850"/>
              <a:gd name="connsiteY11" fmla="*/ 903749 h 2165391"/>
              <a:gd name="connsiteX12" fmla="*/ 3201517 w 3608850"/>
              <a:gd name="connsiteY12" fmla="*/ 271977 h 2165391"/>
              <a:gd name="connsiteX13" fmla="*/ 3207866 w 3608850"/>
              <a:gd name="connsiteY13" fmla="*/ 335334 h 2165391"/>
              <a:gd name="connsiteX14" fmla="*/ 2429123 w 3608850"/>
              <a:gd name="connsiteY14" fmla="*/ 198093 h 2165391"/>
              <a:gd name="connsiteX15" fmla="*/ 2491108 w 3608850"/>
              <a:gd name="connsiteY15" fmla="*/ 117292 h 2165391"/>
              <a:gd name="connsiteX16" fmla="*/ 1849619 w 3608850"/>
              <a:gd name="connsiteY16" fmla="*/ 236589 h 2165391"/>
              <a:gd name="connsiteX17" fmla="*/ 1879609 w 3608850"/>
              <a:gd name="connsiteY17" fmla="*/ 166915 h 2165391"/>
              <a:gd name="connsiteX18" fmla="*/ 1169534 w 3608850"/>
              <a:gd name="connsiteY18" fmla="*/ 260247 h 2165391"/>
              <a:gd name="connsiteX19" fmla="*/ 1278134 w 3608850"/>
              <a:gd name="connsiteY19" fmla="*/ 327816 h 2165391"/>
              <a:gd name="connsiteX20" fmla="*/ 344762 w 3608850"/>
              <a:gd name="connsiteY20" fmla="*/ 791420 h 2165391"/>
              <a:gd name="connsiteX21" fmla="*/ 325798 w 3608850"/>
              <a:gd name="connsiteY21" fmla="*/ 720293 h 2165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8850" h="2165391" extrusionOk="0">
                <a:moveTo>
                  <a:pt x="325798" y="720293"/>
                </a:moveTo>
                <a:cubicBezTo>
                  <a:pt x="299255" y="578201"/>
                  <a:pt x="342236" y="465442"/>
                  <a:pt x="469735" y="346211"/>
                </a:cubicBezTo>
                <a:cubicBezTo>
                  <a:pt x="657498" y="220823"/>
                  <a:pt x="957808" y="145447"/>
                  <a:pt x="1169952" y="260749"/>
                </a:cubicBezTo>
                <a:cubicBezTo>
                  <a:pt x="1287792" y="34601"/>
                  <a:pt x="1656266" y="-43952"/>
                  <a:pt x="1875933" y="172028"/>
                </a:cubicBezTo>
                <a:cubicBezTo>
                  <a:pt x="1931905" y="83407"/>
                  <a:pt x="2061140" y="12496"/>
                  <a:pt x="2151024" y="10024"/>
                </a:cubicBezTo>
                <a:cubicBezTo>
                  <a:pt x="2261998" y="9636"/>
                  <a:pt x="2387677" y="43937"/>
                  <a:pt x="2492194" y="124359"/>
                </a:cubicBezTo>
                <a:cubicBezTo>
                  <a:pt x="2616593" y="-19800"/>
                  <a:pt x="2804217" y="6095"/>
                  <a:pt x="2962514" y="34586"/>
                </a:cubicBezTo>
                <a:cubicBezTo>
                  <a:pt x="3072554" y="50633"/>
                  <a:pt x="3176054" y="140256"/>
                  <a:pt x="3201016" y="279495"/>
                </a:cubicBezTo>
                <a:cubicBezTo>
                  <a:pt x="3330834" y="309070"/>
                  <a:pt x="3439517" y="372296"/>
                  <a:pt x="3507100" y="517187"/>
                </a:cubicBezTo>
                <a:cubicBezTo>
                  <a:pt x="3540000" y="624914"/>
                  <a:pt x="3526891" y="702206"/>
                  <a:pt x="3493400" y="774929"/>
                </a:cubicBezTo>
                <a:cubicBezTo>
                  <a:pt x="3596994" y="876862"/>
                  <a:pt x="3626116" y="1001848"/>
                  <a:pt x="3593478" y="1169010"/>
                </a:cubicBezTo>
                <a:cubicBezTo>
                  <a:pt x="3516303" y="1364613"/>
                  <a:pt x="3393032" y="1489500"/>
                  <a:pt x="3124662" y="1513969"/>
                </a:cubicBezTo>
                <a:cubicBezTo>
                  <a:pt x="3131720" y="1629084"/>
                  <a:pt x="3065305" y="1737933"/>
                  <a:pt x="2956834" y="1809555"/>
                </a:cubicBezTo>
                <a:cubicBezTo>
                  <a:pt x="2772977" y="1903985"/>
                  <a:pt x="2579362" y="1992524"/>
                  <a:pt x="2385433" y="1845344"/>
                </a:cubicBezTo>
                <a:cubicBezTo>
                  <a:pt x="2320436" y="2015064"/>
                  <a:pt x="2205479" y="2153283"/>
                  <a:pt x="1977098" y="2160679"/>
                </a:cubicBezTo>
                <a:cubicBezTo>
                  <a:pt x="1713483" y="2222833"/>
                  <a:pt x="1475769" y="2127341"/>
                  <a:pt x="1376709" y="1968200"/>
                </a:cubicBezTo>
                <a:cubicBezTo>
                  <a:pt x="1081459" y="2044143"/>
                  <a:pt x="677969" y="2108948"/>
                  <a:pt x="484855" y="1778026"/>
                </a:cubicBezTo>
                <a:cubicBezTo>
                  <a:pt x="305112" y="1783123"/>
                  <a:pt x="131102" y="1666009"/>
                  <a:pt x="92727" y="1566399"/>
                </a:cubicBezTo>
                <a:cubicBezTo>
                  <a:pt x="51549" y="1474026"/>
                  <a:pt x="95138" y="1357488"/>
                  <a:pt x="176516" y="1280738"/>
                </a:cubicBezTo>
                <a:cubicBezTo>
                  <a:pt x="71849" y="1231472"/>
                  <a:pt x="-17212" y="1126922"/>
                  <a:pt x="-418" y="987658"/>
                </a:cubicBezTo>
                <a:cubicBezTo>
                  <a:pt x="49035" y="837825"/>
                  <a:pt x="171017" y="778397"/>
                  <a:pt x="322708" y="727160"/>
                </a:cubicBezTo>
                <a:cubicBezTo>
                  <a:pt x="323842" y="724735"/>
                  <a:pt x="324282" y="722953"/>
                  <a:pt x="325798" y="720293"/>
                </a:cubicBezTo>
                <a:close/>
              </a:path>
              <a:path w="3608850" h="2165391" extrusionOk="0">
                <a:moveTo>
                  <a:pt x="4602898" y="2248499"/>
                </a:moveTo>
                <a:cubicBezTo>
                  <a:pt x="4600904" y="2287233"/>
                  <a:pt x="4576861" y="2311615"/>
                  <a:pt x="4542748" y="2308649"/>
                </a:cubicBezTo>
                <a:cubicBezTo>
                  <a:pt x="4507723" y="2310164"/>
                  <a:pt x="4479428" y="2275965"/>
                  <a:pt x="4482598" y="2248499"/>
                </a:cubicBezTo>
                <a:cubicBezTo>
                  <a:pt x="4486798" y="2211305"/>
                  <a:pt x="4502252" y="2191145"/>
                  <a:pt x="4542748" y="2188349"/>
                </a:cubicBezTo>
                <a:cubicBezTo>
                  <a:pt x="4580420" y="2185440"/>
                  <a:pt x="4596326" y="2220156"/>
                  <a:pt x="4602898" y="2248499"/>
                </a:cubicBezTo>
                <a:close/>
              </a:path>
              <a:path w="3608850" h="2165391" extrusionOk="0">
                <a:moveTo>
                  <a:pt x="4277709" y="2084446"/>
                </a:moveTo>
                <a:cubicBezTo>
                  <a:pt x="4275788" y="2151151"/>
                  <a:pt x="4217338" y="2198365"/>
                  <a:pt x="4157409" y="2204746"/>
                </a:cubicBezTo>
                <a:cubicBezTo>
                  <a:pt x="4097620" y="2205334"/>
                  <a:pt x="4044729" y="2144535"/>
                  <a:pt x="4037109" y="2084446"/>
                </a:cubicBezTo>
                <a:cubicBezTo>
                  <a:pt x="4039379" y="2037005"/>
                  <a:pt x="4107308" y="1959206"/>
                  <a:pt x="4157409" y="1964146"/>
                </a:cubicBezTo>
                <a:cubicBezTo>
                  <a:pt x="4230813" y="1957287"/>
                  <a:pt x="4267353" y="2016776"/>
                  <a:pt x="4277709" y="2084446"/>
                </a:cubicBezTo>
                <a:close/>
              </a:path>
              <a:path w="3608850" h="2165391" extrusionOk="0">
                <a:moveTo>
                  <a:pt x="3841834" y="1873270"/>
                </a:moveTo>
                <a:cubicBezTo>
                  <a:pt x="3853235" y="1998792"/>
                  <a:pt x="3767203" y="2060645"/>
                  <a:pt x="3661385" y="2053719"/>
                </a:cubicBezTo>
                <a:cubicBezTo>
                  <a:pt x="3574549" y="2040956"/>
                  <a:pt x="3488423" y="1976164"/>
                  <a:pt x="3480936" y="1873270"/>
                </a:cubicBezTo>
                <a:cubicBezTo>
                  <a:pt x="3478131" y="1766335"/>
                  <a:pt x="3556009" y="1700771"/>
                  <a:pt x="3661385" y="1692821"/>
                </a:cubicBezTo>
                <a:cubicBezTo>
                  <a:pt x="3761076" y="1702336"/>
                  <a:pt x="3835024" y="1771597"/>
                  <a:pt x="3841834" y="1873270"/>
                </a:cubicBezTo>
                <a:close/>
              </a:path>
              <a:path w="3608850" h="2165391" fill="none" extrusionOk="0">
                <a:moveTo>
                  <a:pt x="392044" y="1312116"/>
                </a:moveTo>
                <a:cubicBezTo>
                  <a:pt x="324710" y="1325038"/>
                  <a:pt x="236791" y="1314944"/>
                  <a:pt x="180442" y="1272167"/>
                </a:cubicBezTo>
                <a:moveTo>
                  <a:pt x="578752" y="1749305"/>
                </a:moveTo>
                <a:cubicBezTo>
                  <a:pt x="543153" y="1754706"/>
                  <a:pt x="520823" y="1765555"/>
                  <a:pt x="486192" y="1768402"/>
                </a:cubicBezTo>
                <a:moveTo>
                  <a:pt x="1376542" y="1959378"/>
                </a:moveTo>
                <a:cubicBezTo>
                  <a:pt x="1356415" y="1932447"/>
                  <a:pt x="1339091" y="1911311"/>
                  <a:pt x="1320738" y="1872160"/>
                </a:cubicBezTo>
                <a:moveTo>
                  <a:pt x="2408155" y="1741886"/>
                </a:moveTo>
                <a:cubicBezTo>
                  <a:pt x="2404122" y="1767980"/>
                  <a:pt x="2398573" y="1805529"/>
                  <a:pt x="2385850" y="1837574"/>
                </a:cubicBezTo>
                <a:moveTo>
                  <a:pt x="2851075" y="1150564"/>
                </a:moveTo>
                <a:cubicBezTo>
                  <a:pt x="3031702" y="1196702"/>
                  <a:pt x="3111350" y="1398956"/>
                  <a:pt x="3122657" y="1508254"/>
                </a:cubicBezTo>
                <a:moveTo>
                  <a:pt x="3491729" y="769616"/>
                </a:moveTo>
                <a:cubicBezTo>
                  <a:pt x="3474755" y="806981"/>
                  <a:pt x="3424047" y="864906"/>
                  <a:pt x="3370766" y="903749"/>
                </a:cubicBezTo>
                <a:moveTo>
                  <a:pt x="3201517" y="271977"/>
                </a:moveTo>
                <a:cubicBezTo>
                  <a:pt x="3201559" y="296383"/>
                  <a:pt x="3210322" y="318111"/>
                  <a:pt x="3207866" y="335334"/>
                </a:cubicBezTo>
                <a:moveTo>
                  <a:pt x="2429123" y="198093"/>
                </a:moveTo>
                <a:cubicBezTo>
                  <a:pt x="2444143" y="167633"/>
                  <a:pt x="2469956" y="142276"/>
                  <a:pt x="2491108" y="117292"/>
                </a:cubicBezTo>
                <a:moveTo>
                  <a:pt x="1849619" y="236589"/>
                </a:moveTo>
                <a:cubicBezTo>
                  <a:pt x="1854573" y="205995"/>
                  <a:pt x="1869050" y="190349"/>
                  <a:pt x="1879609" y="166915"/>
                </a:cubicBezTo>
                <a:moveTo>
                  <a:pt x="1169534" y="260247"/>
                </a:moveTo>
                <a:cubicBezTo>
                  <a:pt x="1201288" y="276385"/>
                  <a:pt x="1243664" y="299363"/>
                  <a:pt x="1278134" y="327816"/>
                </a:cubicBezTo>
                <a:moveTo>
                  <a:pt x="344762" y="791420"/>
                </a:moveTo>
                <a:cubicBezTo>
                  <a:pt x="339965" y="767669"/>
                  <a:pt x="329176" y="747083"/>
                  <a:pt x="325798" y="720293"/>
                </a:cubicBezTo>
              </a:path>
            </a:pathLst>
          </a:custGeom>
          <a:noFill/>
          <a:ln>
            <a:solidFill>
              <a:srgbClr val="0070C0"/>
            </a:solidFill>
            <a:extLst>
              <a:ext uri="{C807C97D-BFC1-408E-A445-0C87EB9F89A2}">
                <ask:lineSketchStyleProps xmlns:ask="http://schemas.microsoft.com/office/drawing/2018/sketchyshapes" sd="1598921306">
                  <a:prstGeom prst="cloudCallout">
                    <a:avLst>
                      <a:gd name="adj1" fmla="val 75878"/>
                      <a:gd name="adj2" fmla="val 53838"/>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Does it matter whether you believe in a god or not?</a:t>
            </a:r>
            <a:endParaRPr lang="en-GB" sz="16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997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7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3DFloatVTI">
  <a:themeElements>
    <a:clrScheme name="AnalogousFromLightSeedLeftStep">
      <a:dk1>
        <a:srgbClr val="000000"/>
      </a:dk1>
      <a:lt1>
        <a:srgbClr val="FFFFFF"/>
      </a:lt1>
      <a:dk2>
        <a:srgbClr val="223A3C"/>
      </a:dk2>
      <a:lt2>
        <a:srgbClr val="E8E5E2"/>
      </a:lt2>
      <a:accent1>
        <a:srgbClr val="69A6E1"/>
      </a:accent1>
      <a:accent2>
        <a:srgbClr val="4AB0B8"/>
      </a:accent2>
      <a:accent3>
        <a:srgbClr val="4FB390"/>
      </a:accent3>
      <a:accent4>
        <a:srgbClr val="49B663"/>
      </a:accent4>
      <a:accent5>
        <a:srgbClr val="5FB54D"/>
      </a:accent5>
      <a:accent6>
        <a:srgbClr val="84AE47"/>
      </a:accent6>
      <a:hlink>
        <a:srgbClr val="9D7D5E"/>
      </a:hlink>
      <a:folHlink>
        <a:srgbClr val="7F7F7F"/>
      </a:folHlink>
    </a:clrScheme>
    <a:fontScheme name="Float">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otalTime>62</TotalTime>
  <Words>376</Words>
  <Application>Microsoft Office PowerPoint</Application>
  <PresentationFormat>Widescreen</PresentationFormat>
  <Paragraphs>27</Paragraphs>
  <Slides>8</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Avenir Next LT Pro</vt:lpstr>
      <vt:lpstr>Calibri</vt:lpstr>
      <vt:lpstr>Trebuchet MS</vt:lpstr>
      <vt:lpstr>3DFloatVTI</vt:lpstr>
      <vt:lpstr>Humanism</vt:lpstr>
      <vt:lpstr>PowerPoint Presentation</vt:lpstr>
      <vt:lpstr>What questions do you have about this week’s learning question?</vt:lpstr>
      <vt:lpstr>Meet Stephen Fry…</vt:lpstr>
      <vt:lpstr>What things do you think are important to Humanists?</vt:lpstr>
      <vt:lpstr>Taryn tells us about Humanist beliefs…</vt:lpstr>
      <vt:lpstr>Humanism is not a religion…</vt:lpstr>
      <vt:lpstr>Big Questions of Life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Humanism</dc:title>
  <dc:creator>Emily REEVES</dc:creator>
  <cp:lastModifiedBy>Emily REEVES</cp:lastModifiedBy>
  <cp:revision>2</cp:revision>
  <dcterms:created xsi:type="dcterms:W3CDTF">2021-02-23T19:30:01Z</dcterms:created>
  <dcterms:modified xsi:type="dcterms:W3CDTF">2021-02-23T20:32:51Z</dcterms:modified>
</cp:coreProperties>
</file>