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86" r:id="rId5"/>
  </p:sldMasterIdLst>
  <p:notesMasterIdLst>
    <p:notesMasterId r:id="rId10"/>
  </p:notesMasterIdLst>
  <p:handoutMasterIdLst>
    <p:handoutMasterId r:id="rId11"/>
  </p:handoutMasterIdLst>
  <p:sldIdLst>
    <p:sldId id="263" r:id="rId6"/>
    <p:sldId id="270" r:id="rId7"/>
    <p:sldId id="271" r:id="rId8"/>
    <p:sldId id="272" r:id="rId9"/>
  </p:sldIdLst>
  <p:sldSz cx="10058400" cy="77724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 userDrawn="1">
          <p15:clr>
            <a:srgbClr val="A4A3A4"/>
          </p15:clr>
        </p15:guide>
        <p15:guide id="2" pos="4393" userDrawn="1">
          <p15:clr>
            <a:srgbClr val="A4A3A4"/>
          </p15:clr>
        </p15:guide>
        <p15:guide id="3" pos="2102" userDrawn="1">
          <p15:clr>
            <a:srgbClr val="A4A3A4"/>
          </p15:clr>
        </p15:guide>
        <p15:guide id="4" orient="horz" pos="2064" userDrawn="1">
          <p15:clr>
            <a:srgbClr val="A4A3A4"/>
          </p15:clr>
        </p15:guide>
        <p15:guide id="5" orient="horz" pos="576" userDrawn="1">
          <p15:clr>
            <a:srgbClr val="A4A3A4"/>
          </p15:clr>
        </p15:guide>
        <p15:guide id="6" orient="horz" pos="4464" userDrawn="1">
          <p15:clr>
            <a:srgbClr val="A4A3A4"/>
          </p15:clr>
        </p15:guide>
        <p15:guide id="7" orient="horz" pos="4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A100"/>
    <a:srgbClr val="FEBF00"/>
    <a:srgbClr val="FFB6B6"/>
    <a:srgbClr val="679B9B"/>
    <a:srgbClr val="FFB0CD"/>
    <a:srgbClr val="C2F0FC"/>
    <a:srgbClr val="F8DB02"/>
    <a:srgbClr val="FFC000"/>
    <a:srgbClr val="D6C666"/>
    <a:srgbClr val="1B1B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13" autoAdjust="0"/>
    <p:restoredTop sz="95921" autoAdjust="0"/>
  </p:normalViewPr>
  <p:slideViewPr>
    <p:cSldViewPr snapToGrid="0" showGuides="1">
      <p:cViewPr varScale="1">
        <p:scale>
          <a:sx n="64" d="100"/>
          <a:sy n="64" d="100"/>
        </p:scale>
        <p:origin x="1410" y="60"/>
      </p:cViewPr>
      <p:guideLst>
        <p:guide orient="horz" pos="2448"/>
        <p:guide pos="4393"/>
        <p:guide pos="2102"/>
        <p:guide orient="horz" pos="2064"/>
        <p:guide orient="horz" pos="576"/>
        <p:guide orient="horz" pos="4464"/>
        <p:guide orient="horz" pos="4104"/>
      </p:guideLst>
    </p:cSldViewPr>
  </p:slideViewPr>
  <p:outlineViewPr>
    <p:cViewPr>
      <p:scale>
        <a:sx n="33" d="100"/>
        <a:sy n="33" d="100"/>
      </p:scale>
      <p:origin x="0" y="-329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238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B51015-12CA-4649-B47F-D3EB5E1095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111F2F-D8BA-4A13-91FC-3878C75727F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E05E8B8-48AB-4DF7-B9F9-7364A8D098B2}" type="datetime1">
              <a:rPr lang="en-GB" smtClean="0"/>
              <a:t>27/01/2021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FD67D-A60A-4914-89F3-9FC43EF547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1642D8-EDCF-4A15-A29F-1B065ECC2E7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B7E8E42-E7C5-4B24-8575-74A765CA0AB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5330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3FD9-8C7B-4ECD-AEC2-1324B6F55903}" type="datetime1">
              <a:rPr lang="en-GB" noProof="0" smtClean="0"/>
              <a:t>27/01/2021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481A707-0A4C-444E-BBAC-8F56E4534DF7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202955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2481A707-0A4C-444E-BBAC-8F56E4534DF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3539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2481A707-0A4C-444E-BBAC-8F56E4534DF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229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2481A707-0A4C-444E-BBAC-8F56E4534DF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468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2481A707-0A4C-444E-BBAC-8F56E4534DF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8047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5AE6F9C8-3427-4856-8C30-6DCAE85AE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48000" y="0"/>
            <a:ext cx="6710400" cy="7772400"/>
          </a:xfrm>
          <a:noFill/>
        </p:spPr>
        <p:txBody>
          <a:bodyPr rtlCol="0"/>
          <a:lstStyle/>
          <a:p>
            <a:pPr rtl="0"/>
            <a:r>
              <a:rPr lang="en-GB" noProof="0"/>
              <a:t>Click icon to add picture</a:t>
            </a:r>
            <a:endParaRPr lang="en-GB" noProof="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9FE3184-BAAE-43EA-B40C-B1C1BD2103E1}"/>
              </a:ext>
            </a:extLst>
          </p:cNvPr>
          <p:cNvSpPr/>
          <p:nvPr userDrawn="1"/>
        </p:nvSpPr>
        <p:spPr>
          <a:xfrm>
            <a:off x="3336925" y="16191"/>
            <a:ext cx="6721475" cy="7772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B12B86-264E-4661-BF82-08C90F541140}"/>
              </a:ext>
            </a:extLst>
          </p:cNvPr>
          <p:cNvSpPr/>
          <p:nvPr userDrawn="1"/>
        </p:nvSpPr>
        <p:spPr>
          <a:xfrm>
            <a:off x="0" y="0"/>
            <a:ext cx="3348000" cy="778859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2C572E-7CA2-476D-B0DD-4B4CC6ACF8B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642112" y="212649"/>
            <a:ext cx="2828538" cy="40467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0137D9A-2EFC-467F-8F03-8DA3C4E331D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61904" y="640812"/>
            <a:ext cx="2808746" cy="1741653"/>
          </a:xfrm>
        </p:spPr>
        <p:txBody>
          <a:bodyPr rtlCol="0">
            <a:normAutofit/>
          </a:bodyPr>
          <a:lstStyle>
            <a:lvl1pPr>
              <a:lnSpc>
                <a:spcPct val="100000"/>
              </a:lnSpc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ct val="100000"/>
              </a:lnSpc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defRPr sz="120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edit Master </a:t>
            </a:r>
            <a:br>
              <a:rPr lang="en-GB" noProof="0" dirty="0"/>
            </a:br>
            <a:r>
              <a:rPr lang="en-GB" noProof="0" dirty="0"/>
              <a:t>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39" name="Text Placeholder 37">
            <a:extLst>
              <a:ext uri="{FF2B5EF4-FFF2-40B4-BE49-F238E27FC236}">
                <a16:creationId xmlns:a16="http://schemas.microsoft.com/office/drawing/2014/main" id="{6067DEED-7734-4FB1-8ECC-8F590B39EB5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23519" y="859243"/>
            <a:ext cx="2924479" cy="6578487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 dirty="0"/>
              <a:t>Click here to add text</a:t>
            </a:r>
          </a:p>
          <a:p>
            <a:pPr lvl="0" rtl="0"/>
            <a:endParaRPr lang="en-GB" noProof="0" dirty="0"/>
          </a:p>
        </p:txBody>
      </p:sp>
      <p:sp>
        <p:nvSpPr>
          <p:cNvPr id="11" name="Content Placeholder 14">
            <a:extLst>
              <a:ext uri="{FF2B5EF4-FFF2-40B4-BE49-F238E27FC236}">
                <a16:creationId xmlns:a16="http://schemas.microsoft.com/office/drawing/2014/main" id="{F0E3B4AB-7CCE-4A71-8D26-6F26DD58AFE0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223519" y="207670"/>
            <a:ext cx="2893612" cy="40467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2C78C9D-AC96-4A8A-B6BD-D223121FF474}"/>
              </a:ext>
            </a:extLst>
          </p:cNvPr>
          <p:cNvCxnSpPr>
            <a:cxnSpLocks/>
          </p:cNvCxnSpPr>
          <p:nvPr userDrawn="1"/>
        </p:nvCxnSpPr>
        <p:spPr>
          <a:xfrm>
            <a:off x="303032" y="742933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A7A26BE-C644-40A2-B01F-632C31A5E26D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710362" y="5257800"/>
            <a:ext cx="3374136" cy="2514600"/>
          </a:xfrm>
          <a:solidFill>
            <a:schemeClr val="bg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  <a:endParaRPr lang="en-GB" noProof="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FB4ECD-2BAA-4528-AA62-234575823C9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17834" y="6910590"/>
            <a:ext cx="2966247" cy="518535"/>
          </a:xfrm>
        </p:spPr>
        <p:txBody>
          <a:bodyPr vert="horz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spc="3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 algn="ctr">
              <a:buNone/>
              <a:defRPr sz="1650"/>
            </a:lvl2pPr>
            <a:lvl3pPr marL="754380" indent="0" algn="ctr">
              <a:buNone/>
              <a:defRPr sz="1485"/>
            </a:lvl3pPr>
            <a:lvl4pPr marL="1131570" indent="0" algn="ctr">
              <a:buNone/>
              <a:defRPr sz="1320"/>
            </a:lvl4pPr>
            <a:lvl5pPr marL="1508760" indent="0" algn="ctr">
              <a:buNone/>
              <a:defRPr sz="1320"/>
            </a:lvl5pPr>
            <a:lvl6pPr marL="1885950" indent="0" algn="ctr">
              <a:buNone/>
              <a:defRPr sz="1320"/>
            </a:lvl6pPr>
            <a:lvl7pPr marL="2263140" indent="0" algn="ctr">
              <a:buNone/>
              <a:defRPr sz="1320"/>
            </a:lvl7pPr>
            <a:lvl8pPr marL="2640330" indent="0" algn="ctr">
              <a:buNone/>
              <a:defRPr sz="1320"/>
            </a:lvl8pPr>
            <a:lvl9pPr marL="3017520" indent="0" algn="ctr">
              <a:buNone/>
              <a:defRPr sz="1320"/>
            </a:lvl9pPr>
          </a:lstStyle>
          <a:p>
            <a:pPr rtl="0"/>
            <a:r>
              <a:rPr lang="en-GB" noProof="0" dirty="0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01E5D2-6D16-41B9-8D95-C3831084A57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817833" y="5895974"/>
            <a:ext cx="2966247" cy="878091"/>
          </a:xfrm>
        </p:spPr>
        <p:txBody>
          <a:bodyPr vert="horz" rtlCol="0" anchor="b">
            <a:no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en-GB" noProof="0" dirty="0"/>
              <a:t>CLICK HERE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151567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48">
          <p15:clr>
            <a:srgbClr val="FBAE40"/>
          </p15:clr>
        </p15:guide>
        <p15:guide id="2" pos="2102">
          <p15:clr>
            <a:srgbClr val="FBAE40"/>
          </p15:clr>
        </p15:guide>
        <p15:guide id="3" pos="4211">
          <p15:clr>
            <a:srgbClr val="FBAE40"/>
          </p15:clr>
        </p15:guide>
        <p15:guide id="4" orient="horz" pos="4693">
          <p15:clr>
            <a:srgbClr val="FBAE40"/>
          </p15:clr>
        </p15:guide>
        <p15:guide id="5" orient="horz" pos="180">
          <p15:clr>
            <a:srgbClr val="FBAE40"/>
          </p15:clr>
        </p15:guide>
        <p15:guide id="6" pos="192" userDrawn="1">
          <p15:clr>
            <a:srgbClr val="FBAE40"/>
          </p15:clr>
        </p15:guide>
        <p15:guide id="7" orient="horz" pos="576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63937CC-E76D-4CB5-9BF4-36F1AFEDF89C}"/>
              </a:ext>
            </a:extLst>
          </p:cNvPr>
          <p:cNvSpPr/>
          <p:nvPr userDrawn="1"/>
        </p:nvSpPr>
        <p:spPr>
          <a:xfrm>
            <a:off x="6711696" y="0"/>
            <a:ext cx="3355848" cy="777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rtl="0"/>
            <a:endParaRPr lang="en-GB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3988413-9B64-4CCC-B63E-0D7644E922F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-9144" y="3886200"/>
            <a:ext cx="6720840" cy="3886200"/>
          </a:xfrm>
        </p:spPr>
        <p:txBody>
          <a:bodyPr rtlCol="0"/>
          <a:lstStyle/>
          <a:p>
            <a:pPr rtl="0"/>
            <a:r>
              <a:rPr lang="en-GB" noProof="0" dirty="0"/>
              <a:t>Add Image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822DF17-82B7-434C-9A2B-B69D5EBAB66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4320" y="883921"/>
            <a:ext cx="2804477" cy="2672067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 marL="113157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4pPr>
            <a:lvl5pPr marL="150876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6E1F595-C7A2-489A-AF16-62824DB3C714}"/>
              </a:ext>
            </a:extLst>
          </p:cNvPr>
          <p:cNvCxnSpPr/>
          <p:nvPr userDrawn="1"/>
        </p:nvCxnSpPr>
        <p:spPr>
          <a:xfrm>
            <a:off x="288925" y="710214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9E1CB6B1-120F-479E-9387-22CF6748A72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637243" y="266483"/>
            <a:ext cx="2792875" cy="3289515"/>
          </a:xfrm>
        </p:spPr>
        <p:txBody>
          <a:bodyPr lIns="0" tIns="0" rtlCol="0" anchor="ctr">
            <a:noAutofit/>
          </a:bodyPr>
          <a:lstStyle>
            <a:lvl1pPr marL="0" indent="0">
              <a:lnSpc>
                <a:spcPct val="15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Click here to add text</a:t>
            </a:r>
          </a:p>
        </p:txBody>
      </p:sp>
      <p:sp>
        <p:nvSpPr>
          <p:cNvPr id="25" name="Text Placeholder 16">
            <a:extLst>
              <a:ext uri="{FF2B5EF4-FFF2-40B4-BE49-F238E27FC236}">
                <a16:creationId xmlns:a16="http://schemas.microsoft.com/office/drawing/2014/main" id="{7D97B175-9E1D-4A80-8B61-E5F978BD0A2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85243" y="266484"/>
            <a:ext cx="2804477" cy="384672"/>
          </a:xfrm>
        </p:spPr>
        <p:txBody>
          <a:bodyPr lIns="0" tIns="0" rtlCol="0" anchor="t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80680718-1AAD-4AA9-A7AF-B918643294B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987223" y="897114"/>
            <a:ext cx="2804477" cy="1426268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2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1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  <a:p>
            <a:pPr lvl="0" rtl="0"/>
            <a:endParaRPr lang="en-GB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4BD65F1-DD79-B94E-BD08-2293EB46E00D}"/>
              </a:ext>
            </a:extLst>
          </p:cNvPr>
          <p:cNvCxnSpPr/>
          <p:nvPr userDrawn="1"/>
        </p:nvCxnSpPr>
        <p:spPr>
          <a:xfrm>
            <a:off x="6984925" y="714500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153BC095-21B2-478D-B282-47C2CB4448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85243" y="2671400"/>
            <a:ext cx="2804477" cy="4926101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2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1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E1CA95-4D6E-496A-B3C5-14E91FCC0B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8925" y="266485"/>
            <a:ext cx="2804477" cy="261116"/>
          </a:xfrm>
        </p:spPr>
        <p:txBody>
          <a:bodyPr lIns="0" tIns="0" rtlCol="0">
            <a:normAutofit/>
          </a:bodyPr>
          <a:lstStyle>
            <a:lvl1pPr>
              <a:spcBef>
                <a:spcPts val="825"/>
              </a:spcBef>
              <a:defRPr sz="2000" b="1" cap="all" baseline="0"/>
            </a:lvl1pPr>
          </a:lstStyle>
          <a:p>
            <a:pPr rtl="0"/>
            <a:r>
              <a:rPr lang="en-GB" noProof="0" dirty="0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37060243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80">
          <p15:clr>
            <a:srgbClr val="FBAE40"/>
          </p15:clr>
        </p15:guide>
        <p15:guide id="2" pos="3168">
          <p15:clr>
            <a:srgbClr val="FBAE40"/>
          </p15:clr>
        </p15:guide>
        <p15:guide id="3" pos="174">
          <p15:clr>
            <a:srgbClr val="FBAE40"/>
          </p15:clr>
        </p15:guide>
        <p15:guide id="4" pos="4392" userDrawn="1">
          <p15:clr>
            <a:srgbClr val="FBAE40"/>
          </p15:clr>
        </p15:guide>
        <p15:guide id="5" pos="616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B9FE3184-BAAE-43EA-B40C-B1C1BD2103E1}"/>
              </a:ext>
            </a:extLst>
          </p:cNvPr>
          <p:cNvSpPr/>
          <p:nvPr userDrawn="1"/>
        </p:nvSpPr>
        <p:spPr>
          <a:xfrm>
            <a:off x="3336925" y="16191"/>
            <a:ext cx="6721475" cy="7772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5AE6F9C8-3427-4856-8C30-6DCAE85AE9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336925" y="16191"/>
            <a:ext cx="6710400" cy="7772400"/>
          </a:xfrm>
          <a:solidFill>
            <a:schemeClr val="bg1"/>
          </a:solidFill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 dirty="0"/>
              <a:t>Add Image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FDE78FA7-4C5C-4666-8E47-CBC39B0E6AF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710363" y="5105400"/>
            <a:ext cx="3374136" cy="2487168"/>
          </a:xfrm>
          <a:solidFill>
            <a:schemeClr val="bg1"/>
          </a:solidFill>
        </p:spPr>
        <p:txBody>
          <a:bodyPr rtlCol="0">
            <a:normAutofit/>
          </a:bodyPr>
          <a:lstStyle>
            <a:lvl1pPr marL="0" indent="0">
              <a:buNone/>
              <a:defRPr sz="800">
                <a:solidFill>
                  <a:schemeClr val="bg1"/>
                </a:solidFill>
              </a:defRPr>
            </a:lvl1pPr>
            <a:lvl2pPr marL="457200" indent="0">
              <a:buNone/>
              <a:defRPr sz="800">
                <a:solidFill>
                  <a:schemeClr val="bg1"/>
                </a:solidFill>
              </a:defRPr>
            </a:lvl2pPr>
            <a:lvl3pPr marL="914400" indent="0">
              <a:buNone/>
              <a:defRPr sz="800">
                <a:solidFill>
                  <a:schemeClr val="bg1"/>
                </a:solidFill>
              </a:defRPr>
            </a:lvl3pPr>
            <a:lvl4pPr marL="1371600" indent="0">
              <a:buNone/>
              <a:defRPr sz="800">
                <a:solidFill>
                  <a:schemeClr val="bg1"/>
                </a:solidFill>
              </a:defRPr>
            </a:lvl4pPr>
            <a:lvl5pPr marL="1828800" indent="0">
              <a:buNone/>
              <a:defRPr sz="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B12B86-264E-4661-BF82-08C90F541140}"/>
              </a:ext>
            </a:extLst>
          </p:cNvPr>
          <p:cNvSpPr/>
          <p:nvPr userDrawn="1"/>
        </p:nvSpPr>
        <p:spPr>
          <a:xfrm>
            <a:off x="0" y="0"/>
            <a:ext cx="3348000" cy="7772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982C572E-7CA2-476D-B0DD-4B4CC6ACF8B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3577038" y="199949"/>
            <a:ext cx="2893612" cy="40467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60137D9A-2EFC-467F-8F03-8DA3C4E331D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577038" y="628112"/>
            <a:ext cx="2893612" cy="1741653"/>
          </a:xfrm>
        </p:spPr>
        <p:txBody>
          <a:bodyPr rtlCol="0">
            <a:normAutofit/>
          </a:bodyPr>
          <a:lstStyle>
            <a:lvl1pPr marL="0" indent="0">
              <a:lnSpc>
                <a:spcPts val="18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>
              <a:lnSpc>
                <a:spcPts val="18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2pPr>
            <a:lvl3pPr>
              <a:lnSpc>
                <a:spcPts val="18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3pPr>
            <a:lvl4pPr>
              <a:lnSpc>
                <a:spcPts val="1800"/>
              </a:lnSpc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edit Master </a:t>
            </a:r>
            <a:br>
              <a:rPr lang="en-GB" noProof="0" dirty="0"/>
            </a:br>
            <a:r>
              <a:rPr lang="en-GB" noProof="0" dirty="0"/>
              <a:t>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01E5D2-6D16-41B9-8D95-C3831084A57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13996" y="6208573"/>
            <a:ext cx="2966247" cy="701345"/>
          </a:xfrm>
        </p:spPr>
        <p:txBody>
          <a:bodyPr vert="horz" rtlCol="0" anchor="b">
            <a:noAutofit/>
          </a:bodyPr>
          <a:lstStyle>
            <a:lvl1pPr algn="ctr">
              <a:lnSpc>
                <a:spcPct val="100000"/>
              </a:lnSpc>
              <a:defRPr sz="3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en-GB" noProof="0" dirty="0"/>
              <a:t>EDIT TEXT</a:t>
            </a:r>
          </a:p>
        </p:txBody>
      </p:sp>
      <p:sp>
        <p:nvSpPr>
          <p:cNvPr id="11" name="Content Placeholder 14">
            <a:extLst>
              <a:ext uri="{FF2B5EF4-FFF2-40B4-BE49-F238E27FC236}">
                <a16:creationId xmlns:a16="http://schemas.microsoft.com/office/drawing/2014/main" id="{F0E3B4AB-7CCE-4A71-8D26-6F26DD58AFE0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198119" y="202983"/>
            <a:ext cx="2897068" cy="404672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2C78C9D-AC96-4A8A-B6BD-D223121FF474}"/>
              </a:ext>
            </a:extLst>
          </p:cNvPr>
          <p:cNvCxnSpPr>
            <a:cxnSpLocks/>
          </p:cNvCxnSpPr>
          <p:nvPr userDrawn="1"/>
        </p:nvCxnSpPr>
        <p:spPr>
          <a:xfrm>
            <a:off x="274319" y="738246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8EFC47E-3E71-499D-A09B-118EC606C078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7931150" y="5268231"/>
            <a:ext cx="914400" cy="914400"/>
          </a:xfrm>
          <a:noFill/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rtl="0"/>
            <a:r>
              <a:rPr lang="en-GB" noProof="0" dirty="0"/>
              <a:t>Add Logo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C1E1772A-8C1A-43F8-A297-A2A1C4961A7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913996" y="6812496"/>
            <a:ext cx="2966247" cy="518535"/>
          </a:xfrm>
        </p:spPr>
        <p:txBody>
          <a:bodyPr vert="horz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spc="3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 algn="ctr">
              <a:buNone/>
              <a:defRPr sz="1650"/>
            </a:lvl2pPr>
            <a:lvl3pPr marL="754380" indent="0" algn="ctr">
              <a:buNone/>
              <a:defRPr sz="1485"/>
            </a:lvl3pPr>
            <a:lvl4pPr marL="1131570" indent="0" algn="ctr">
              <a:buNone/>
              <a:defRPr sz="1320"/>
            </a:lvl4pPr>
            <a:lvl5pPr marL="1508760" indent="0" algn="ctr">
              <a:buNone/>
              <a:defRPr sz="1320"/>
            </a:lvl5pPr>
            <a:lvl6pPr marL="1885950" indent="0" algn="ctr">
              <a:buNone/>
              <a:defRPr sz="1320"/>
            </a:lvl6pPr>
            <a:lvl7pPr marL="2263140" indent="0" algn="ctr">
              <a:buNone/>
              <a:defRPr sz="1320"/>
            </a:lvl7pPr>
            <a:lvl8pPr marL="2640330" indent="0" algn="ctr">
              <a:buNone/>
              <a:defRPr sz="1320"/>
            </a:lvl8pPr>
            <a:lvl9pPr marL="3017520" indent="0" algn="ctr">
              <a:buNone/>
              <a:defRPr sz="1320"/>
            </a:lvl9pPr>
          </a:lstStyle>
          <a:p>
            <a:pPr rtl="0"/>
            <a:r>
              <a:rPr lang="en-GB" noProof="0" dirty="0"/>
              <a:t>CLICK TO EDIT TEXT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A5062D0-E551-4B70-86FC-990B87238C3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98120" y="994425"/>
            <a:ext cx="2897067" cy="6447977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56FB3BBE-B94C-4030-B879-F3A05D75F9D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711696" y="7591425"/>
            <a:ext cx="3398837" cy="223838"/>
          </a:xfrm>
          <a:solidFill>
            <a:schemeClr val="accent1"/>
          </a:solidFill>
        </p:spPr>
        <p:txBody>
          <a:bodyPr rtlCol="0">
            <a:normAutofit/>
          </a:bodyPr>
          <a:lstStyle>
            <a:lvl1pPr marL="0" indent="0">
              <a:buNone/>
              <a:defRPr sz="800">
                <a:solidFill>
                  <a:schemeClr val="accent1"/>
                </a:solidFill>
              </a:defRPr>
            </a:lvl1pPr>
          </a:lstStyle>
          <a:p>
            <a:pPr lvl="0" rt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000023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448">
          <p15:clr>
            <a:srgbClr val="FBAE40"/>
          </p15:clr>
        </p15:guide>
        <p15:guide id="2" pos="2102">
          <p15:clr>
            <a:srgbClr val="FBAE40"/>
          </p15:clr>
        </p15:guide>
        <p15:guide id="3" pos="4211">
          <p15:clr>
            <a:srgbClr val="FBAE40"/>
          </p15:clr>
        </p15:guide>
        <p15:guide id="4" orient="horz" pos="4693">
          <p15:clr>
            <a:srgbClr val="FBAE40"/>
          </p15:clr>
        </p15:guide>
        <p15:guide id="5" orient="horz" pos="180">
          <p15:clr>
            <a:srgbClr val="FBAE40"/>
          </p15:clr>
        </p15:guide>
        <p15:guide id="6" pos="168" userDrawn="1">
          <p15:clr>
            <a:srgbClr val="FBAE40"/>
          </p15:clr>
        </p15:guide>
        <p15:guide id="7" orient="horz" pos="576">
          <p15:clr>
            <a:srgbClr val="FBAE40"/>
          </p15:clr>
        </p15:guide>
        <p15:guide id="8" pos="3168" userDrawn="1">
          <p15:clr>
            <a:srgbClr val="FBAE40"/>
          </p15:clr>
        </p15:guide>
        <p15:guide id="9" pos="5280" userDrawn="1">
          <p15:clr>
            <a:srgbClr val="FBAE40"/>
          </p15:clr>
        </p15:guide>
        <p15:guide id="10" orient="horz" pos="4464" userDrawn="1">
          <p15:clr>
            <a:srgbClr val="FBAE40"/>
          </p15:clr>
        </p15:guide>
        <p15:guide id="11" orient="horz" pos="4104" userDrawn="1">
          <p15:clr>
            <a:srgbClr val="FBAE40"/>
          </p15:clr>
        </p15:guide>
        <p15:guide id="12" pos="194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C31538-66AA-45AA-8BA0-5D09C50D1BC9}"/>
              </a:ext>
            </a:extLst>
          </p:cNvPr>
          <p:cNvSpPr/>
          <p:nvPr userDrawn="1"/>
        </p:nvSpPr>
        <p:spPr>
          <a:xfrm>
            <a:off x="-6427" y="3884205"/>
            <a:ext cx="6722989" cy="38881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rtl="0"/>
            <a:endParaRPr lang="en-GB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3988413-9B64-4CCC-B63E-0D7644E922F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6710082" cy="3886200"/>
          </a:xfrm>
        </p:spPr>
        <p:txBody>
          <a:bodyPr rtlCol="0"/>
          <a:lstStyle/>
          <a:p>
            <a:pPr rtl="0"/>
            <a:r>
              <a:rPr lang="en-GB" noProof="0" dirty="0"/>
              <a:t>Add Image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F9EA7F-F32D-4A82-919B-9594BA6FF9B2}"/>
              </a:ext>
            </a:extLst>
          </p:cNvPr>
          <p:cNvSpPr/>
          <p:nvPr userDrawn="1"/>
        </p:nvSpPr>
        <p:spPr>
          <a:xfrm>
            <a:off x="-6426" y="8637"/>
            <a:ext cx="6716826" cy="49977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822DF17-82B7-434C-9A2B-B69D5EBAB66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68362" y="4823028"/>
            <a:ext cx="2804477" cy="2485640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 marL="113157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4pPr>
            <a:lvl5pPr marL="1508760" indent="0">
              <a:lnSpc>
                <a:spcPct val="100000"/>
              </a:lnSpc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6E1F595-C7A2-489A-AF16-62824DB3C714}"/>
              </a:ext>
            </a:extLst>
          </p:cNvPr>
          <p:cNvCxnSpPr/>
          <p:nvPr userDrawn="1"/>
        </p:nvCxnSpPr>
        <p:spPr>
          <a:xfrm>
            <a:off x="274320" y="4609565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9E1CB6B1-120F-479E-9387-22CF6748A72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08875" y="285750"/>
            <a:ext cx="2804477" cy="3028950"/>
          </a:xfrm>
        </p:spPr>
        <p:txBody>
          <a:bodyPr lIns="0" tIns="0" rtlCol="0" anchor="ctr">
            <a:noAutofit/>
          </a:bodyPr>
          <a:lstStyle>
            <a:lvl1pPr marL="0" indent="0">
              <a:lnSpc>
                <a:spcPct val="150000"/>
              </a:lnSpc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Click here to add text</a:t>
            </a:r>
          </a:p>
        </p:txBody>
      </p:sp>
      <p:sp>
        <p:nvSpPr>
          <p:cNvPr id="25" name="Text Placeholder 16">
            <a:extLst>
              <a:ext uri="{FF2B5EF4-FFF2-40B4-BE49-F238E27FC236}">
                <a16:creationId xmlns:a16="http://schemas.microsoft.com/office/drawing/2014/main" id="{7D97B175-9E1D-4A80-8B61-E5F978BD0A2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615975" y="4170070"/>
            <a:ext cx="2804477" cy="397076"/>
          </a:xfrm>
        </p:spPr>
        <p:txBody>
          <a:bodyPr lIns="0" tIns="0" rtlCol="0" anchor="t">
            <a:noAutofit/>
          </a:bodyPr>
          <a:lstStyle>
            <a:lvl1pPr marL="0" indent="0">
              <a:buNone/>
              <a:defRPr sz="20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sp>
        <p:nvSpPr>
          <p:cNvPr id="29" name="Text Placeholder 18">
            <a:extLst>
              <a:ext uri="{FF2B5EF4-FFF2-40B4-BE49-F238E27FC236}">
                <a16:creationId xmlns:a16="http://schemas.microsoft.com/office/drawing/2014/main" id="{80680718-1AAD-4AA9-A7AF-B918643294B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16680" y="4812952"/>
            <a:ext cx="2804477" cy="1426464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2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1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4BD65F1-DD79-B94E-BD08-2293EB46E00D}"/>
              </a:ext>
            </a:extLst>
          </p:cNvPr>
          <p:cNvCxnSpPr/>
          <p:nvPr userDrawn="1"/>
        </p:nvCxnSpPr>
        <p:spPr>
          <a:xfrm>
            <a:off x="3615657" y="4618086"/>
            <a:ext cx="937709" cy="0"/>
          </a:xfrm>
          <a:prstGeom prst="line">
            <a:avLst/>
          </a:prstGeom>
          <a:ln w="635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18">
            <a:extLst>
              <a:ext uri="{FF2B5EF4-FFF2-40B4-BE49-F238E27FC236}">
                <a16:creationId xmlns:a16="http://schemas.microsoft.com/office/drawing/2014/main" id="{153BC095-21B2-478D-B282-47C2CB4448B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86016" y="4044950"/>
            <a:ext cx="2804477" cy="3441700"/>
          </a:xfrm>
        </p:spPr>
        <p:txBody>
          <a:bodyPr lIns="0" rtlCol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anose="020B0604020202020204" pitchFamily="34" charset="0"/>
              </a:defRPr>
            </a:lvl1pPr>
            <a:lvl2pPr marL="377190" indent="0">
              <a:lnSpc>
                <a:spcPct val="100000"/>
              </a:lnSpc>
              <a:buNone/>
              <a:defRPr sz="12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2pPr>
            <a:lvl3pPr marL="754380" indent="0">
              <a:lnSpc>
                <a:spcPct val="100000"/>
              </a:lnSpc>
              <a:buNone/>
              <a:defRPr sz="1100">
                <a:solidFill>
                  <a:schemeClr val="tx1"/>
                </a:solidFill>
                <a:latin typeface="Avenir Next LT Pro" panose="020B0504020202020204" pitchFamily="34" charset="77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defRPr sz="110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en-GB" noProof="0" dirty="0"/>
              <a:t>Click to add text</a:t>
            </a:r>
          </a:p>
        </p:txBody>
      </p:sp>
      <p:sp>
        <p:nvSpPr>
          <p:cNvPr id="31" name="Text Placeholder 16">
            <a:extLst>
              <a:ext uri="{FF2B5EF4-FFF2-40B4-BE49-F238E27FC236}">
                <a16:creationId xmlns:a16="http://schemas.microsoft.com/office/drawing/2014/main" id="{721C47CA-620D-418F-A6BC-C20DCD7CEB2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986016" y="3651250"/>
            <a:ext cx="2804477" cy="221056"/>
          </a:xfrm>
        </p:spPr>
        <p:txBody>
          <a:bodyPr lIns="0" rtlCol="0" anchor="t">
            <a:noAutofit/>
          </a:bodyPr>
          <a:lstStyle>
            <a:lvl1pPr marL="0" indent="0">
              <a:buNone/>
              <a:defRPr sz="16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 dirty="0"/>
              <a:t>Add Title Here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0DDA1-609A-4DC4-A3B1-3686A505CDF1}"/>
              </a:ext>
            </a:extLst>
          </p:cNvPr>
          <p:cNvSpPr/>
          <p:nvPr userDrawn="1"/>
        </p:nvSpPr>
        <p:spPr>
          <a:xfrm>
            <a:off x="6703909" y="7589520"/>
            <a:ext cx="3352800" cy="1828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 dirty="0"/>
          </a:p>
        </p:txBody>
      </p:sp>
      <p:sp>
        <p:nvSpPr>
          <p:cNvPr id="16" name="Title 2">
            <a:extLst>
              <a:ext uri="{FF2B5EF4-FFF2-40B4-BE49-F238E27FC236}">
                <a16:creationId xmlns:a16="http://schemas.microsoft.com/office/drawing/2014/main" id="{033BB383-DD29-4B76-90D6-67CB362F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8925" y="4170070"/>
            <a:ext cx="2804477" cy="261116"/>
          </a:xfrm>
        </p:spPr>
        <p:txBody>
          <a:bodyPr lIns="0" tIns="0" rtlCol="0">
            <a:normAutofit/>
          </a:bodyPr>
          <a:lstStyle>
            <a:lvl1pPr>
              <a:spcBef>
                <a:spcPts val="825"/>
              </a:spcBef>
              <a:defRPr sz="2000" b="1" cap="all" baseline="0"/>
            </a:lvl1pPr>
          </a:lstStyle>
          <a:p>
            <a:pPr rtl="0"/>
            <a:r>
              <a:rPr lang="en-GB" noProof="0" dirty="0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41103340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80">
          <p15:clr>
            <a:srgbClr val="FBAE40"/>
          </p15:clr>
        </p15:guide>
        <p15:guide id="2" pos="3168">
          <p15:clr>
            <a:srgbClr val="FBAE40"/>
          </p15:clr>
        </p15:guide>
        <p15:guide id="3" pos="174">
          <p15:clr>
            <a:srgbClr val="FBAE40"/>
          </p15:clr>
        </p15:guide>
        <p15:guide id="4" orient="horz" pos="2448" userDrawn="1">
          <p15:clr>
            <a:srgbClr val="FBAE40"/>
          </p15:clr>
        </p15:guide>
        <p15:guide id="5" orient="horz" pos="2548" userDrawn="1">
          <p15:clr>
            <a:srgbClr val="FBAE40"/>
          </p15:clr>
        </p15:guide>
        <p15:guide id="6" pos="2088" userDrawn="1">
          <p15:clr>
            <a:srgbClr val="FBAE40"/>
          </p15:clr>
        </p15:guide>
        <p15:guide id="7" pos="4224" userDrawn="1">
          <p15:clr>
            <a:srgbClr val="FBAE40"/>
          </p15:clr>
        </p15:guide>
        <p15:guide id="8" pos="439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79A7E9-4339-416F-B0E6-8551A47D9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515" y="413809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877FB1-49D3-4391-A9B3-DD716F986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0278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6" r:id="rId2"/>
  </p:sldLayoutIdLst>
  <p:txStyles>
    <p:titleStyle>
      <a:lvl1pPr algn="l" defTabSz="754380" rtl="0" eaLnBrk="1" latinLnBrk="0" hangingPunct="1">
        <a:lnSpc>
          <a:spcPct val="90000"/>
        </a:lnSpc>
        <a:spcBef>
          <a:spcPct val="0"/>
        </a:spcBef>
        <a:buNone/>
        <a:defRPr sz="363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754380" rtl="0" eaLnBrk="1" latinLnBrk="0" hangingPunct="1">
        <a:lnSpc>
          <a:spcPct val="90000"/>
        </a:lnSpc>
        <a:spcBef>
          <a:spcPts val="825"/>
        </a:spcBef>
        <a:buFont typeface="Arial" panose="020B0604020202020204" pitchFamily="34" charset="0"/>
        <a:buNone/>
        <a:defRPr sz="2310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indent="0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None/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indent="0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None/>
        <a:defRPr sz="1650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indent="0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None/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indent="0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None/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207454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45173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82892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206115" indent="-188595" algn="l" defTabSz="754380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1pPr>
      <a:lvl2pPr marL="37719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2pPr>
      <a:lvl3pPr marL="75438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3pPr>
      <a:lvl4pPr marL="113157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4pPr>
      <a:lvl5pPr marL="150876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6pPr>
      <a:lvl7pPr marL="226314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7pPr>
      <a:lvl8pPr marL="264033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8pPr>
      <a:lvl9pPr marL="3017520" algn="l" defTabSz="754380" rtl="0" eaLnBrk="1" latinLnBrk="0" hangingPunct="1">
        <a:defRPr sz="14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8615E1-5D6D-48CF-AD07-8B84FA4FC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2150" y="414338"/>
            <a:ext cx="8674100" cy="1501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GB" noProof="0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57D790-2770-4A00-BC9B-FA42651B62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2150" y="2068513"/>
            <a:ext cx="8674100" cy="4932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Quarter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BA80D-FEF8-4C34-BC60-B004381B78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2150" y="7204075"/>
            <a:ext cx="2262188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B852380-F132-4731-B47B-D2984BA743E3}" type="datetime1">
              <a:rPr lang="en-GB" noProof="0" smtClean="0"/>
              <a:t>27/01/2021</a:t>
            </a:fld>
            <a:endParaRPr lang="en-GB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317CC3-054B-4308-9332-3F1AB9D4F8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32163" y="7204075"/>
            <a:ext cx="3394075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22322-9331-4884-BF4B-E8EAD3E64F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04063" y="7204075"/>
            <a:ext cx="2262187" cy="414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601A8B4-4F00-4D78-8B2A-559E01C5850B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88369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C44CC-FC98-E24B-A529-31A8F960564C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 rtlCol="0"/>
          <a:lstStyle/>
          <a:p>
            <a:pPr rtl="0"/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COLLECTIONS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83A5B-A5B5-4C43-85A9-627724DFAA8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/>
          <a:lstStyle/>
          <a:p>
            <a:pPr marL="0" indent="0" rtl="0">
              <a:buNone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Kitchen Collections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1C62A14-C2DE-4108-8118-8F56DD48F9D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23519" y="2743201"/>
            <a:ext cx="2924479" cy="4635500"/>
          </a:xfrm>
        </p:spPr>
        <p:txBody>
          <a:bodyPr rtlCol="0"/>
          <a:lstStyle/>
          <a:p>
            <a:pPr rtl="0"/>
            <a:endParaRPr lang="en-GB" dirty="0"/>
          </a:p>
          <a:p>
            <a:pPr algn="ctr" rtl="0"/>
            <a:r>
              <a:rPr lang="en-GB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Chalkboard" panose="03050602040202020205" pitchFamily="66" charset="77"/>
              </a:rPr>
              <a:t>Come visit the wonderful places in the city of Cologne.</a:t>
            </a:r>
          </a:p>
          <a:p>
            <a:pPr algn="ctr" rtl="0"/>
            <a:r>
              <a:rPr lang="en-GB" sz="2000" dirty="0">
                <a:solidFill>
                  <a:srgbClr val="FF0000"/>
                </a:solidFill>
                <a:latin typeface="Chalkboard" panose="03050602040202020205" pitchFamily="66" charset="77"/>
              </a:rPr>
              <a:t>There are many attractions for all ages and for every visitor to enjoy from museums to boat trips along the river Rhine.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0C56E7-3668-4619-BD9A-753E2E64A1B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 flipH="1">
            <a:off x="269238" y="774700"/>
            <a:ext cx="2702562" cy="1435100"/>
          </a:xfrm>
        </p:spPr>
        <p:txBody>
          <a:bodyPr rtlCol="0">
            <a:noAutofit/>
          </a:bodyPr>
          <a:lstStyle/>
          <a:p>
            <a:pPr algn="ctr" rtl="0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Chalkboard" panose="03050602040202020205" pitchFamily="66" charset="77"/>
              </a:rPr>
              <a:t>COME</a:t>
            </a:r>
          </a:p>
          <a:p>
            <a:pPr algn="ctr" rtl="0"/>
            <a:r>
              <a:rPr lang="en-GB" sz="2800" dirty="0">
                <a:solidFill>
                  <a:srgbClr val="FF0000"/>
                </a:solidFill>
                <a:latin typeface="Chalkboard" panose="03050602040202020205" pitchFamily="66" charset="77"/>
              </a:rPr>
              <a:t>VISIT</a:t>
            </a:r>
          </a:p>
          <a:p>
            <a:pPr algn="ctr" rtl="0"/>
            <a:r>
              <a:rPr lang="en-GB" sz="2800" dirty="0">
                <a:solidFill>
                  <a:srgbClr val="E9A100"/>
                </a:solidFill>
                <a:latin typeface="Chalkboard" panose="03050602040202020205" pitchFamily="66" charset="77"/>
              </a:rPr>
              <a:t>COLOGNE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C0E6265-335E-4CFC-A7D5-B8575746FEB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710362" y="5257800"/>
            <a:ext cx="3348038" cy="2514600"/>
          </a:xfrm>
        </p:spPr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C71F2202-B3E1-EF4E-998E-711D24EB3A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73888" y="6602209"/>
            <a:ext cx="2810193" cy="634999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</a:t>
            </a:r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696912AF-CC11-413D-98FF-CAC615FD32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3888" y="5649709"/>
            <a:ext cx="2810192" cy="878091"/>
          </a:xfrm>
        </p:spPr>
        <p:txBody>
          <a:bodyPr rtlCol="0" anchor="ctr"/>
          <a:lstStyle/>
          <a:p>
            <a:pPr rtl="0"/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VANARSDEL</a:t>
            </a:r>
          </a:p>
        </p:txBody>
      </p:sp>
      <p:pic>
        <p:nvPicPr>
          <p:cNvPr id="1026" name="Picture 2" descr="25 Best Things to Do in Cologne (Germany) - The Crazy Tourist">
            <a:extLst>
              <a:ext uri="{FF2B5EF4-FFF2-40B4-BE49-F238E27FC236}">
                <a16:creationId xmlns:a16="http://schemas.microsoft.com/office/drawing/2014/main" id="{8D1DA402-396E-B448-BDC1-D5CA67E18237}"/>
              </a:ext>
            </a:extLst>
          </p:cNvPr>
          <p:cNvPicPr>
            <a:picLocks noGrp="1" noChangeAspect="1" noChangeArrowheads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07" r="21207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082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Placeholder 45">
            <a:extLst>
              <a:ext uri="{FF2B5EF4-FFF2-40B4-BE49-F238E27FC236}">
                <a16:creationId xmlns:a16="http://schemas.microsoft.com/office/drawing/2014/main" id="{7264A775-FCE2-465E-ABA4-0572662FF7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66700" y="883921"/>
            <a:ext cx="6141193" cy="3002279"/>
          </a:xfrm>
        </p:spPr>
        <p:txBody>
          <a:bodyPr rtlCol="0">
            <a:normAutofit fontScale="92500"/>
          </a:bodyPr>
          <a:lstStyle/>
          <a:p>
            <a:pPr algn="ctr" rtl="0"/>
            <a:r>
              <a:rPr lang="en-GB" sz="2400" dirty="0">
                <a:solidFill>
                  <a:srgbClr val="FF0000"/>
                </a:solidFill>
                <a:latin typeface="Chalkboard" panose="03050602040202020205" pitchFamily="66" charset="77"/>
              </a:rPr>
              <a:t>You must visit the chocolate museum if you love chocolate. There are so many different flavours and types of chocolate.</a:t>
            </a:r>
          </a:p>
          <a:p>
            <a:pPr algn="ctr" rtl="0"/>
            <a:r>
              <a:rPr lang="en-GB" sz="2400" dirty="0">
                <a:solidFill>
                  <a:srgbClr val="FF0000"/>
                </a:solidFill>
                <a:latin typeface="Chalkboard" panose="03050602040202020205" pitchFamily="66" charset="77"/>
              </a:rPr>
              <a:t>You can see how yummy chocolate is made and you can even make your own chocolate bar!!!!  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CE42C8F3-3B31-46A2-B6AD-ED5F11D8758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en-GB" dirty="0"/>
              <a:t>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49BAD20-B998-9E44-A1AE-E2FF5FA8001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rtlCol="0"/>
          <a:lstStyle/>
          <a:p>
            <a:pPr algn="ctr" rtl="0"/>
            <a:r>
              <a:rPr lang="en-GB" dirty="0">
                <a:latin typeface="Chalkboard" panose="03050602040202020205" pitchFamily="66" charset="77"/>
              </a:rPr>
              <a:t>REVIEW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274461FF-D426-4D55-B1C3-F4EB73909EA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987223" y="897113"/>
            <a:ext cx="2804477" cy="3289515"/>
          </a:xfrm>
        </p:spPr>
        <p:txBody>
          <a:bodyPr rtlCol="0">
            <a:normAutofit fontScale="92500"/>
          </a:bodyPr>
          <a:lstStyle/>
          <a:p>
            <a:pPr rtl="0"/>
            <a:r>
              <a:rPr lang="en-GB" sz="2000" dirty="0">
                <a:latin typeface="Chalkboard" panose="03050602040202020205" pitchFamily="66" charset="77"/>
              </a:rPr>
              <a:t>I visited the chocolate museum and it was amazing, it was very interesting to see how it was all made and the smell was divine. I wish I can go there again.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C2DFB518-5636-4B6C-A783-38D866BF31F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985243" y="4307986"/>
            <a:ext cx="2804477" cy="3289515"/>
          </a:xfrm>
        </p:spPr>
        <p:txBody>
          <a:bodyPr rtlCol="0">
            <a:normAutofit/>
          </a:bodyPr>
          <a:lstStyle/>
          <a:p>
            <a:pPr algn="ctr" rtl="0"/>
            <a:r>
              <a:rPr lang="en-GB" sz="2000" dirty="0">
                <a:latin typeface="Chalkboard" panose="03050602040202020205" pitchFamily="66" charset="77"/>
              </a:rPr>
              <a:t>Bella aged 8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4558C6B9-4AEF-44EE-B8C7-640156942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925" y="0"/>
            <a:ext cx="6141193" cy="651157"/>
          </a:xfrm>
        </p:spPr>
        <p:txBody>
          <a:bodyPr rtlCol="0">
            <a:noAutofit/>
          </a:bodyPr>
          <a:lstStyle/>
          <a:p>
            <a:pPr algn="ctr" rtl="0"/>
            <a:r>
              <a:rPr lang="en-GB" dirty="0">
                <a:latin typeface="Chalkboard" panose="03050602040202020205" pitchFamily="66" charset="77"/>
              </a:rPr>
              <a:t>For all chocolate lovers</a:t>
            </a:r>
          </a:p>
        </p:txBody>
      </p:sp>
      <p:pic>
        <p:nvPicPr>
          <p:cNvPr id="2050" name="Picture 2" descr="4. The Chocolate Museum in Cologne, Germany Hans Imhoff began The Chocolate  Museum to fulfill a lifelong dream he had. He always loved the aroma of  chocolate…">
            <a:extLst>
              <a:ext uri="{FF2B5EF4-FFF2-40B4-BE49-F238E27FC236}">
                <a16:creationId xmlns:a16="http://schemas.microsoft.com/office/drawing/2014/main" id="{0AFCC2A9-C4B0-2B4A-BF4C-78C860A4A930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6" b="6066"/>
          <a:stretch>
            <a:fillRect/>
          </a:stretch>
        </p:blipFill>
        <p:spPr bwMode="auto">
          <a:xfrm>
            <a:off x="85972" y="4488296"/>
            <a:ext cx="3374645" cy="267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hocolate Museum - Cologne, Germany - World Traveling Military Family">
            <a:extLst>
              <a:ext uri="{FF2B5EF4-FFF2-40B4-BE49-F238E27FC236}">
                <a16:creationId xmlns:a16="http://schemas.microsoft.com/office/drawing/2014/main" id="{AD361EDA-C2DD-B64C-A88B-0E4D1FD08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659" y="4488296"/>
            <a:ext cx="3264021" cy="2672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CEC281-65B1-9C4B-A823-39C3EAD2F470}"/>
              </a:ext>
            </a:extLst>
          </p:cNvPr>
          <p:cNvSpPr txBox="1"/>
          <p:nvPr/>
        </p:nvSpPr>
        <p:spPr>
          <a:xfrm>
            <a:off x="508000" y="4118964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</a:t>
            </a:r>
          </a:p>
        </p:txBody>
      </p:sp>
      <p:pic>
        <p:nvPicPr>
          <p:cNvPr id="2056" name="Picture 8" descr="Children Faces HD Stock Images | Shutterstock">
            <a:extLst>
              <a:ext uri="{FF2B5EF4-FFF2-40B4-BE49-F238E27FC236}">
                <a16:creationId xmlns:a16="http://schemas.microsoft.com/office/drawing/2014/main" id="{5533703D-0B5E-1342-B443-56E44C494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349" y="4875112"/>
            <a:ext cx="2380264" cy="189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142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05D2F672-3F7A-4CF0-9E66-58195999B3D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 rtlCol="0"/>
          <a:lstStyle/>
          <a:p>
            <a:pPr rtl="0"/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C1D9CF-0A67-4495-BEF7-AAAA5BE24BEB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 rtlCol="0"/>
          <a:lstStyle/>
          <a:p>
            <a:pPr rtl="0"/>
            <a:r>
              <a:rPr lang="en-GB" dirty="0"/>
              <a:t>Collections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C99EAE-3BEC-42D2-81AC-8D19863B31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dirty="0"/>
              <a:t>Kitchen Collections</a:t>
            </a:r>
          </a:p>
          <a:p>
            <a:pPr marL="0" indent="0" rtl="0">
              <a:buNone/>
            </a:pPr>
            <a:endParaRPr lang="en-GB" dirty="0"/>
          </a:p>
        </p:txBody>
      </p:sp>
      <p:sp>
        <p:nvSpPr>
          <p:cNvPr id="44" name="Title 43">
            <a:extLst>
              <a:ext uri="{FF2B5EF4-FFF2-40B4-BE49-F238E27FC236}">
                <a16:creationId xmlns:a16="http://schemas.microsoft.com/office/drawing/2014/main" id="{3129AD9F-F5D3-4883-950E-1C34B4DB9F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73888" y="6208573"/>
            <a:ext cx="2886391" cy="701345"/>
          </a:xfrm>
        </p:spPr>
        <p:txBody>
          <a:bodyPr rtlCol="0"/>
          <a:lstStyle/>
          <a:p>
            <a:pPr rtl="0"/>
            <a:r>
              <a:rPr lang="en-GB" dirty="0">
                <a:latin typeface="Chalkboard" panose="03050602040202020205" pitchFamily="66" charset="77"/>
              </a:rPr>
              <a:t>Germany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en-GB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AC1973F-9B0B-42BA-9CD0-FA857C9FCC6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198119" y="50584"/>
            <a:ext cx="2897068" cy="404672"/>
          </a:xfrm>
        </p:spPr>
        <p:txBody>
          <a:bodyPr rtlCol="0">
            <a:noAutofit/>
          </a:bodyPr>
          <a:lstStyle/>
          <a:p>
            <a:pPr algn="ctr" rtl="0"/>
            <a:r>
              <a:rPr lang="en-GB" dirty="0">
                <a:latin typeface="Chalkboard" panose="03050602040202020205" pitchFamily="66" charset="77"/>
              </a:rPr>
              <a:t>COLOGNE ZOO</a:t>
            </a:r>
          </a:p>
        </p:txBody>
      </p:sp>
      <p:sp>
        <p:nvSpPr>
          <p:cNvPr id="35" name="Subtitle 34">
            <a:extLst>
              <a:ext uri="{FF2B5EF4-FFF2-40B4-BE49-F238E27FC236}">
                <a16:creationId xmlns:a16="http://schemas.microsoft.com/office/drawing/2014/main" id="{0007F172-969A-4A21-8442-BA5B7017C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73889" y="7022949"/>
            <a:ext cx="2767012" cy="395171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latin typeface="Chalkboard" panose="03050602040202020205" pitchFamily="66" charset="77"/>
              </a:rPr>
              <a:t>COLOGNE</a:t>
            </a:r>
          </a:p>
        </p:txBody>
      </p:sp>
      <p:sp>
        <p:nvSpPr>
          <p:cNvPr id="31" name="Content Placeholder 30">
            <a:extLst>
              <a:ext uri="{FF2B5EF4-FFF2-40B4-BE49-F238E27FC236}">
                <a16:creationId xmlns:a16="http://schemas.microsoft.com/office/drawing/2014/main" id="{B35D921C-B9E3-4089-899D-6CBC7B764AB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 rtlCol="0"/>
          <a:lstStyle/>
          <a:p>
            <a:pPr rtl="0"/>
            <a:r>
              <a:rPr lang="en-GB" dirty="0"/>
              <a:t>	</a:t>
            </a:r>
          </a:p>
        </p:txBody>
      </p:sp>
      <p:pic>
        <p:nvPicPr>
          <p:cNvPr id="3078" name="Picture 6" descr="Amazon.com : Anley Fly Breeze 3x5 Foot Germany Flag - Vivid Color and Fade  Proof - Canvas Header and Double Stitched - German Flags Polyester with  Brass Grommets 3 X 5 Ft : Garden &amp; Outdoor">
            <a:extLst>
              <a:ext uri="{FF2B5EF4-FFF2-40B4-BE49-F238E27FC236}">
                <a16:creationId xmlns:a16="http://schemas.microsoft.com/office/drawing/2014/main" id="{1EEE8C7B-BA9A-4246-89AF-088D49C66455}"/>
              </a:ext>
            </a:extLst>
          </p:cNvPr>
          <p:cNvPicPr>
            <a:picLocks noGrp="1" noChangeAspect="1" noChangeArrowheads="1"/>
          </p:cNvPicPr>
          <p:nvPr>
            <p:ph type="pic" sz="quarter" idx="2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3" r="1853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C41EBE8-2FBF-F644-ADF8-47C30D76CFD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46705" y="0"/>
            <a:ext cx="6699689" cy="7772400"/>
          </a:xfrm>
        </p:spPr>
      </p:sp>
      <p:sp>
        <p:nvSpPr>
          <p:cNvPr id="16" name="Text Placeholder 41">
            <a:extLst>
              <a:ext uri="{FF2B5EF4-FFF2-40B4-BE49-F238E27FC236}">
                <a16:creationId xmlns:a16="http://schemas.microsoft.com/office/drawing/2014/main" id="{82E29C5B-2A3A-704E-A5FF-3BD063431760}"/>
              </a:ext>
            </a:extLst>
          </p:cNvPr>
          <p:cNvSpPr txBox="1">
            <a:spLocks/>
          </p:cNvSpPr>
          <p:nvPr/>
        </p:nvSpPr>
        <p:spPr>
          <a:xfrm>
            <a:off x="1381570" y="1330562"/>
            <a:ext cx="1338380" cy="42682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000" dirty="0"/>
          </a:p>
        </p:txBody>
      </p:sp>
      <p:pic>
        <p:nvPicPr>
          <p:cNvPr id="17" name="Picture 2" descr="Pin on WORLD, AROUND OUR">
            <a:extLst>
              <a:ext uri="{FF2B5EF4-FFF2-40B4-BE49-F238E27FC236}">
                <a16:creationId xmlns:a16="http://schemas.microsoft.com/office/drawing/2014/main" id="{5DCFFEBA-9C35-CC41-A9A3-367850C51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2414" y="50585"/>
            <a:ext cx="3218886" cy="399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91878204-0DB6-4A45-A951-63EA4B03D3EA}"/>
              </a:ext>
            </a:extLst>
          </p:cNvPr>
          <p:cNvSpPr txBox="1">
            <a:spLocks/>
          </p:cNvSpPr>
          <p:nvPr/>
        </p:nvSpPr>
        <p:spPr>
          <a:xfrm>
            <a:off x="3372412" y="6577647"/>
            <a:ext cx="4425387" cy="1206500"/>
          </a:xfrm>
          <a:prstGeom prst="rect">
            <a:avLst/>
          </a:prstGeom>
          <a:solidFill>
            <a:schemeClr val="bg1"/>
          </a:solidFill>
        </p:spPr>
      </p:sp>
      <p:pic>
        <p:nvPicPr>
          <p:cNvPr id="1026" name="Picture 2" descr="Endangered Breeding Gorilla Among Dozens of Animals Burned to Death at Zoo,  Banned Fireworks Suspected Cause">
            <a:extLst>
              <a:ext uri="{FF2B5EF4-FFF2-40B4-BE49-F238E27FC236}">
                <a16:creationId xmlns:a16="http://schemas.microsoft.com/office/drawing/2014/main" id="{4E76F325-16C0-C94F-BBA2-4A7563F6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3138" y="4059506"/>
            <a:ext cx="3613256" cy="3718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x's 'Pandas' tracks China's efforts to release pandas back in to the  wild - Los Angeles Times">
            <a:extLst>
              <a:ext uri="{FF2B5EF4-FFF2-40B4-BE49-F238E27FC236}">
                <a16:creationId xmlns:a16="http://schemas.microsoft.com/office/drawing/2014/main" id="{F069472A-1C17-BA4F-AD42-E1A7714E9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50583"/>
            <a:ext cx="3480803" cy="400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Top 30 Best Things to Do in Cologne, Germany - Expat Kings">
            <a:extLst>
              <a:ext uri="{FF2B5EF4-FFF2-40B4-BE49-F238E27FC236}">
                <a16:creationId xmlns:a16="http://schemas.microsoft.com/office/drawing/2014/main" id="{8D875535-A2FB-4E4D-A8DE-EE10B26D3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703" y="4059506"/>
            <a:ext cx="3128112" cy="371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254033C-A0C0-9748-A266-D3B975603EF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21910" y="994425"/>
            <a:ext cx="2973277" cy="6447977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>
                <a:latin typeface="Chalkboard" panose="03050602040202020205" pitchFamily="66" charset="77"/>
              </a:rPr>
              <a:t>If you love animals then come to Cologne zoo were there are over 10,000 species, including Giraffe’s, Elephant’s, Flamingo’s, Bears and many more. There are also café’s and play areas for </a:t>
            </a:r>
            <a:r>
              <a:rPr lang="en-US" sz="2000">
                <a:latin typeface="Chalkboard" panose="03050602040202020205" pitchFamily="66" charset="77"/>
              </a:rPr>
              <a:t>the children.</a:t>
            </a:r>
            <a:endParaRPr lang="en-US" sz="2000" dirty="0">
              <a:latin typeface="Chalkboard" panose="03050602040202020205" pitchFamily="66" charset="77"/>
            </a:endParaRPr>
          </a:p>
          <a:p>
            <a:endParaRPr lang="en-US" sz="2000" dirty="0">
              <a:latin typeface="Chalkboard" panose="03050602040202020205" pitchFamily="66" charset="77"/>
            </a:endParaRPr>
          </a:p>
          <a:p>
            <a:endParaRPr lang="en-US" sz="2000" dirty="0">
              <a:latin typeface="Chalkboard" panose="03050602040202020205" pitchFamily="66" charset="77"/>
            </a:endParaRPr>
          </a:p>
          <a:p>
            <a:r>
              <a:rPr lang="en-US" sz="2000" dirty="0">
                <a:latin typeface="Chalkboard" panose="03050602040202020205" pitchFamily="66" charset="77"/>
              </a:rPr>
              <a:t>Fun fact …</a:t>
            </a:r>
          </a:p>
          <a:p>
            <a:r>
              <a:rPr lang="en-US" sz="2000" dirty="0">
                <a:latin typeface="Chalkboard" panose="03050602040202020205" pitchFamily="66" charset="77"/>
              </a:rPr>
              <a:t>Cologne zoo was founded in 1860 and is one of the oldest zoos in the world!!</a:t>
            </a:r>
          </a:p>
          <a:p>
            <a:endParaRPr lang="en-US" sz="2000" dirty="0">
              <a:latin typeface="Chalkboard" panose="03050602040202020205" pitchFamily="66" charset="77"/>
            </a:endParaRPr>
          </a:p>
        </p:txBody>
      </p:sp>
      <p:sp>
        <p:nvSpPr>
          <p:cNvPr id="8" name="Smiley Face 7">
            <a:extLst>
              <a:ext uri="{FF2B5EF4-FFF2-40B4-BE49-F238E27FC236}">
                <a16:creationId xmlns:a16="http://schemas.microsoft.com/office/drawing/2014/main" id="{A290764D-B929-354B-A0CF-8683ABB2348C}"/>
              </a:ext>
            </a:extLst>
          </p:cNvPr>
          <p:cNvSpPr/>
          <p:nvPr/>
        </p:nvSpPr>
        <p:spPr>
          <a:xfrm flipH="1">
            <a:off x="160015" y="5105400"/>
            <a:ext cx="373383" cy="404673"/>
          </a:xfrm>
          <a:prstGeom prst="smileyFac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ln w="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811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435A574-EC9F-4321-9CA3-5D765C30B3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2000" dirty="0">
                <a:latin typeface="Chalkboard" panose="03050602040202020205" pitchFamily="66" charset="77"/>
              </a:rPr>
              <a:t>Take a boat trip along the river Rhine to see the many interesting sights of Cologne.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1F4A35EF-D140-46AF-8FDD-06CCCFC028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rot="10800000" flipH="1" flipV="1">
            <a:off x="6710082" y="5180079"/>
            <a:ext cx="3348317" cy="2485640"/>
          </a:xfrm>
        </p:spPr>
        <p:txBody>
          <a:bodyPr rtlCol="0"/>
          <a:lstStyle/>
          <a:p>
            <a:pPr algn="ctr" rtl="0"/>
            <a:r>
              <a:rPr lang="en-GB" sz="2400" dirty="0">
                <a:solidFill>
                  <a:srgbClr val="FF0000"/>
                </a:solidFill>
                <a:latin typeface="Chalkboard" panose="03050602040202020205" pitchFamily="66" charset="77"/>
              </a:rPr>
              <a:t>Cologne tourist map.</a:t>
            </a:r>
          </a:p>
          <a:p>
            <a:pPr algn="ctr" rtl="0"/>
            <a:r>
              <a:rPr lang="en-GB" sz="2400" dirty="0">
                <a:solidFill>
                  <a:srgbClr val="FF0000"/>
                </a:solidFill>
                <a:latin typeface="Chalkboard" panose="03050602040202020205" pitchFamily="66" charset="77"/>
              </a:rPr>
              <a:t>Enjoy your trip!!!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B97F3D8-7869-4D84-8080-38282D8F19C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615975" y="4170070"/>
            <a:ext cx="2804477" cy="642882"/>
          </a:xfrm>
        </p:spPr>
        <p:txBody>
          <a:bodyPr rtlCol="0"/>
          <a:lstStyle/>
          <a:p>
            <a:pPr rtl="0"/>
            <a:r>
              <a:rPr lang="en-GB" dirty="0">
                <a:latin typeface="Chalkboard" panose="03050602040202020205" pitchFamily="66" charset="77"/>
              </a:rPr>
              <a:t>COLOGNE CATHEDRAL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DAB717E8-011C-4547-A6B4-B8F2FE4F15FD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616680" y="4812952"/>
            <a:ext cx="2804477" cy="2495716"/>
          </a:xfrm>
        </p:spPr>
        <p:txBody>
          <a:bodyPr rtlCol="0">
            <a:normAutofit/>
          </a:bodyPr>
          <a:lstStyle/>
          <a:p>
            <a:pPr rtl="0"/>
            <a:r>
              <a:rPr lang="en-GB" sz="2000" dirty="0">
                <a:latin typeface="Chalkboard" panose="03050602040202020205" pitchFamily="66" charset="77"/>
              </a:rPr>
              <a:t>Visit the impressive Cologne cathedral which is currently the tallest twin spired cathedral in the world.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34FBE4E-7792-4126-8B20-20B75DADB15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 flipV="1">
            <a:off x="6861308" y="660400"/>
            <a:ext cx="3052482" cy="2485641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3F0CFD1C-F6E7-4B83-AB91-F24AF9E65390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A4C135CF-91A1-4BBD-80B5-81BB99A6C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925" y="4170070"/>
            <a:ext cx="2804477" cy="397076"/>
          </a:xfrm>
        </p:spPr>
        <p:txBody>
          <a:bodyPr vert="horz" lIns="0" tIns="0" rIns="91440" bIns="45720" rtlCol="0" anchor="t">
            <a:noAutofit/>
          </a:bodyPr>
          <a:lstStyle/>
          <a:p>
            <a:pPr algn="ctr" rtl="0">
              <a:spcBef>
                <a:spcPts val="1000"/>
              </a:spcBef>
              <a:buFont typeface="Arial" panose="020B0604020202020204" pitchFamily="34" charset="0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Chalkboard" panose="03050602040202020205" pitchFamily="66" charset="77"/>
                <a:ea typeface="+mn-ea"/>
                <a:cs typeface="+mn-cs"/>
              </a:rPr>
              <a:t>RIVER RHINE CRUISE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73783ACF-9E48-C842-94D7-5674A38D1474}"/>
              </a:ext>
            </a:extLst>
          </p:cNvPr>
          <p:cNvSpPr txBox="1">
            <a:spLocks/>
          </p:cNvSpPr>
          <p:nvPr/>
        </p:nvSpPr>
        <p:spPr>
          <a:xfrm>
            <a:off x="152400" y="152400"/>
            <a:ext cx="6710082" cy="3886200"/>
          </a:xfrm>
          <a:prstGeom prst="rect">
            <a:avLst/>
          </a:prstGeom>
        </p:spPr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08C0D97-A7E0-0943-8847-3EDDD4D73086}"/>
              </a:ext>
            </a:extLst>
          </p:cNvPr>
          <p:cNvSpPr txBox="1">
            <a:spLocks/>
          </p:cNvSpPr>
          <p:nvPr/>
        </p:nvSpPr>
        <p:spPr>
          <a:xfrm>
            <a:off x="0" y="9489"/>
            <a:ext cx="6710082" cy="3886200"/>
          </a:xfrm>
          <a:prstGeom prst="rect">
            <a:avLst/>
          </a:prstGeom>
        </p:spPr>
      </p:sp>
      <p:pic>
        <p:nvPicPr>
          <p:cNvPr id="2050" name="Picture 2" descr="Cologne Sightseeing round-trip Cruise 2021">
            <a:extLst>
              <a:ext uri="{FF2B5EF4-FFF2-40B4-BE49-F238E27FC236}">
                <a16:creationId xmlns:a16="http://schemas.microsoft.com/office/drawing/2014/main" id="{7D44D208-BE88-884B-AE07-0B37EF4869AC}"/>
              </a:ext>
            </a:extLst>
          </p:cNvPr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5" b="6565"/>
          <a:stretch>
            <a:fillRect/>
          </a:stretch>
        </p:blipFill>
        <p:spPr bwMode="auto">
          <a:xfrm>
            <a:off x="0" y="0"/>
            <a:ext cx="34290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logne Cathedral - Wikipedia">
            <a:extLst>
              <a:ext uri="{FF2B5EF4-FFF2-40B4-BE49-F238E27FC236}">
                <a16:creationId xmlns:a16="http://schemas.microsoft.com/office/drawing/2014/main" id="{E39CAE7B-44FA-7E4A-8510-28B9161AC2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3281082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ermany Tourism and Travel by Everything about Germany | Tourist map, Black  forest germany, Germany travel">
            <a:extLst>
              <a:ext uri="{FF2B5EF4-FFF2-40B4-BE49-F238E27FC236}">
                <a16:creationId xmlns:a16="http://schemas.microsoft.com/office/drawing/2014/main" id="{BD1975BE-3284-3F46-8084-8E75AFCC5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08" y="176279"/>
            <a:ext cx="3052482" cy="500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325024"/>
      </p:ext>
    </p:extLst>
  </p:cSld>
  <p:clrMapOvr>
    <a:masterClrMapping/>
  </p:clrMapOvr>
</p:sld>
</file>

<file path=ppt/theme/theme1.xml><?xml version="1.0" encoding="utf-8"?>
<a:theme xmlns:a="http://schemas.openxmlformats.org/drawingml/2006/main" name="Option 1">
  <a:themeElements>
    <a:clrScheme name="Yellow Brochur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8DB02"/>
      </a:accent1>
      <a:accent2>
        <a:srgbClr val="F6F5F1"/>
      </a:accent2>
      <a:accent3>
        <a:srgbClr val="686764"/>
      </a:accent3>
      <a:accent4>
        <a:srgbClr val="1B1B1B"/>
      </a:accent4>
      <a:accent5>
        <a:srgbClr val="D6C666"/>
      </a:accent5>
      <a:accent6>
        <a:srgbClr val="008DF6"/>
      </a:accent6>
      <a:hlink>
        <a:srgbClr val="0563C1"/>
      </a:hlink>
      <a:folHlink>
        <a:srgbClr val="954F72"/>
      </a:folHlink>
    </a:clrScheme>
    <a:fontScheme name="Custom 2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4532314_TF89086487_Win32.potx" id="{B229D115-DD72-4698-9826-E0E5FAE11E09}" vid="{32E10FBD-FF6E-4F0D-9973-90555CF77819}"/>
    </a:ext>
  </a:extLst>
</a:theme>
</file>

<file path=ppt/theme/theme2.xml><?xml version="1.0" encoding="utf-8"?>
<a:theme xmlns:a="http://schemas.openxmlformats.org/drawingml/2006/main" name="Option 2">
  <a:themeElements>
    <a:clrScheme name="Yellow Brochur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8DB02"/>
      </a:accent1>
      <a:accent2>
        <a:srgbClr val="F6F5F1"/>
      </a:accent2>
      <a:accent3>
        <a:srgbClr val="686764"/>
      </a:accent3>
      <a:accent4>
        <a:srgbClr val="1B1B1B"/>
      </a:accent4>
      <a:accent5>
        <a:srgbClr val="D6C666"/>
      </a:accent5>
      <a:accent6>
        <a:srgbClr val="008DF6"/>
      </a:accent6>
      <a:hlink>
        <a:srgbClr val="0563C1"/>
      </a:hlink>
      <a:folHlink>
        <a:srgbClr val="954F72"/>
      </a:folHlink>
    </a:clrScheme>
    <a:fontScheme name="Custom 4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4532314_TF89086487_Win32.potx" id="{B229D115-DD72-4698-9826-E0E5FAE11E09}" vid="{D102F720-0DB8-4360-B402-4DD60FAEB3F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C740B6-F6CE-4D30-A20A-371284ACF789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90C39CA-9915-47FC-83A1-6E8C207A3B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571A76-9EB8-4894-8453-B7A5614E2C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Option 1</Template>
  <TotalTime>164</TotalTime>
  <Words>251</Words>
  <Application>Microsoft Office PowerPoint</Application>
  <PresentationFormat>Custom</PresentationFormat>
  <Paragraphs>41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Avenir Next LT Pro</vt:lpstr>
      <vt:lpstr>Calibri</vt:lpstr>
      <vt:lpstr>Chalkboard</vt:lpstr>
      <vt:lpstr>Posterama</vt:lpstr>
      <vt:lpstr>Option 1</vt:lpstr>
      <vt:lpstr>Option 2</vt:lpstr>
      <vt:lpstr>VANARSDEL</vt:lpstr>
      <vt:lpstr>For all chocolate lovers</vt:lpstr>
      <vt:lpstr>Germany </vt:lpstr>
      <vt:lpstr>RIVER RHINE CRUISE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VANARSDEL</dc:title>
  <dc:creator>Emily Dean</dc:creator>
  <cp:lastModifiedBy>Hayley Excell</cp:lastModifiedBy>
  <cp:revision>15</cp:revision>
  <dcterms:created xsi:type="dcterms:W3CDTF">2021-01-21T14:56:32Z</dcterms:created>
  <dcterms:modified xsi:type="dcterms:W3CDTF">2021-01-27T22:55:29Z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