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6" r:id="rId4"/>
    <p:sldId id="262" r:id="rId5"/>
    <p:sldId id="264" r:id="rId6"/>
    <p:sldId id="265" r:id="rId7"/>
    <p:sldId id="266" r:id="rId8"/>
    <p:sldId id="268" r:id="rId9"/>
    <p:sldId id="269" r:id="rId10"/>
    <p:sldId id="270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79"/>
    <p:restoredTop sz="94692"/>
  </p:normalViewPr>
  <p:slideViewPr>
    <p:cSldViewPr snapToGrid="0" snapToObjects="1">
      <p:cViewPr varScale="1">
        <p:scale>
          <a:sx n="106" d="100"/>
          <a:sy n="106" d="100"/>
        </p:scale>
        <p:origin x="7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362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16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004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49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994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75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31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11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133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0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48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F1210-F153-3849-B37F-1EADE7F3C0E6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494D3-6E21-644D-828F-3EB8EA5DE6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72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tiff"/><Relationship Id="rId5" Type="http://schemas.openxmlformats.org/officeDocument/2006/relationships/image" Target="../media/image6.tiff"/><Relationship Id="rId4" Type="http://schemas.openxmlformats.org/officeDocument/2006/relationships/image" Target="../media/image5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1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3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hyperlink" Target="https://vimeo.com/5708853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6464" y="1292993"/>
            <a:ext cx="5270212" cy="374462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2944788-7F75-664F-A009-C7860CF75F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9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662"/>
    </mc:Choice>
    <mc:Fallback>
      <p:transition spd="slow" advTm="41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065" y="1345721"/>
            <a:ext cx="5945603" cy="33295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E064C88-D8F7-0C4C-8CC6-A8D0297C8C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9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12"/>
    </mc:Choice>
    <mc:Fallback>
      <p:transition spd="slow" advTm="31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7876" y="691041"/>
            <a:ext cx="4816824" cy="53813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45568F2-566C-9B4F-8796-7A92911BC6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39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21"/>
    </mc:Choice>
    <mc:Fallback>
      <p:transition spd="slow" advTm="59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425320" y="3571336"/>
            <a:ext cx="4663920" cy="3106171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200" y="289762"/>
            <a:ext cx="4639761" cy="30854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772" y="1359536"/>
            <a:ext cx="4890028" cy="35835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8F1DB6B-C04D-1F49-ACC9-54C9D90844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1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92"/>
    </mc:Choice>
    <mc:Fallback>
      <p:transition spd="slow" advTm="29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428888" y="1415307"/>
            <a:ext cx="7334224" cy="3760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CB2D23-F4C0-F548-89A2-A6897BC69E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3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275"/>
    </mc:Choice>
    <mc:Fallback>
      <p:transition spd="slow" advTm="92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Zacchaeus was a tax collector. He stole money from people.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818235" y="2208272"/>
            <a:ext cx="6163064" cy="343340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403698B-BA93-D043-8270-944D087774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09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320"/>
    </mc:Choice>
    <mc:Fallback>
      <p:transition spd="slow" advTm="109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Jesus came to town. Everybody wanted to see him.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555875" y="1881530"/>
            <a:ext cx="6962334" cy="376014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3FD64E3-FADB-7840-BB6E-8E1FE51A02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35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936"/>
    </mc:Choice>
    <mc:Fallback>
      <p:transition spd="slow" advTm="44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Zacchaeus climbed a tree so he could see Jesus.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20552" y="1983986"/>
            <a:ext cx="7410575" cy="369219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51E07D6-B9CC-824F-9EFF-125106DECF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91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958"/>
    </mc:Choice>
    <mc:Fallback>
      <p:transition spd="slow" advTm="48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Jesus asked to have ‘tea’ with Zacchaeus’.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281982" y="2035745"/>
            <a:ext cx="7113512" cy="374395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4E70C70-E2A2-B04D-A960-9AE54AB623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01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816"/>
    </mc:Choice>
    <mc:Fallback>
      <p:transition spd="slow" advTm="53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0551" y="365125"/>
            <a:ext cx="11283351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Jesus showed Zacchaeus friendship and kindness. He said ‘I forgive you’.</a:t>
            </a:r>
            <a:br>
              <a:rPr lang="en-US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Zacchaeus became a good man and said ‘sorry’.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40191" y="2191020"/>
            <a:ext cx="7790405" cy="375900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C0EDC3D-EE5D-834F-A985-178BCEC5F0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37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737"/>
    </mc:Choice>
    <mc:Fallback>
      <p:transition spd="slow" advTm="176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Story of Zacchaeus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r-IN" dirty="0">
                <a:hlinkClick r:id="rId4"/>
              </a:rPr>
              <a:t>https://vimeo.com/57088533</a:t>
            </a:r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C06D091-350B-2642-AC40-C65B4ADE50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05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160"/>
    </mc:Choice>
    <mc:Fallback>
      <p:transition spd="slow" advTm="54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1351</TotalTime>
  <Words>78</Words>
  <Application>Microsoft Macintosh PowerPoint</Application>
  <PresentationFormat>Widescreen</PresentationFormat>
  <Paragraphs>7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Zacchaeus was a tax collector. He stole money from people.</vt:lpstr>
      <vt:lpstr>Jesus came to town. Everybody wanted to see him. </vt:lpstr>
      <vt:lpstr>Zacchaeus climbed a tree so he could see Jesus.</vt:lpstr>
      <vt:lpstr>Jesus asked to have ‘tea’ with Zacchaeus’.</vt:lpstr>
      <vt:lpstr>Jesus showed Zacchaeus friendship and kindness. He said ‘I forgive you’. Zacchaeus became a good man and said ‘sorry’.</vt:lpstr>
      <vt:lpstr>Story of Zacchaeus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 Penfold</dc:creator>
  <cp:lastModifiedBy>Lisa Penfold</cp:lastModifiedBy>
  <cp:revision>9</cp:revision>
  <dcterms:created xsi:type="dcterms:W3CDTF">2021-01-12T13:58:22Z</dcterms:created>
  <dcterms:modified xsi:type="dcterms:W3CDTF">2021-01-13T16:46:33Z</dcterms:modified>
</cp:coreProperties>
</file>