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60"/>
  </p:normalViewPr>
  <p:slideViewPr>
    <p:cSldViewPr snapToGrid="0">
      <p:cViewPr varScale="1">
        <p:scale>
          <a:sx n="72" d="100"/>
          <a:sy n="72" d="100"/>
        </p:scale>
        <p:origin x="65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497D676-AC38-4C61-80BF-A5942A9D1E4F}" type="datetimeFigureOut">
              <a:rPr lang="en-GB" smtClean="0"/>
              <a:t>05/03/2021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71F4CD-2ECA-4015-A572-3F47EFA5114E}" type="slidenum">
              <a:rPr lang="en-GB" smtClean="0"/>
              <a:t>‹#›</a:t>
            </a:fld>
            <a:endParaRPr lang="en-GB"/>
          </a:p>
        </p:txBody>
      </p:sp>
    </p:spTree>
    <p:extLst>
      <p:ext uri="{BB962C8B-B14F-4D97-AF65-F5344CB8AC3E}">
        <p14:creationId xmlns:p14="http://schemas.microsoft.com/office/powerpoint/2010/main" val="37232917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497D676-AC38-4C61-80BF-A5942A9D1E4F}" type="datetimeFigureOut">
              <a:rPr lang="en-GB" smtClean="0"/>
              <a:t>05/03/2021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71F4CD-2ECA-4015-A572-3F47EFA5114E}" type="slidenum">
              <a:rPr lang="en-GB" smtClean="0"/>
              <a:t>‹#›</a:t>
            </a:fld>
            <a:endParaRPr lang="en-GB"/>
          </a:p>
        </p:txBody>
      </p:sp>
    </p:spTree>
    <p:extLst>
      <p:ext uri="{BB962C8B-B14F-4D97-AF65-F5344CB8AC3E}">
        <p14:creationId xmlns:p14="http://schemas.microsoft.com/office/powerpoint/2010/main" val="2397673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497D676-AC38-4C61-80BF-A5942A9D1E4F}" type="datetimeFigureOut">
              <a:rPr lang="en-GB" smtClean="0"/>
              <a:t>05/03/2021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71F4CD-2ECA-4015-A572-3F47EFA5114E}" type="slidenum">
              <a:rPr lang="en-GB" smtClean="0"/>
              <a:t>‹#›</a:t>
            </a:fld>
            <a:endParaRPr lang="en-GB"/>
          </a:p>
        </p:txBody>
      </p:sp>
    </p:spTree>
    <p:extLst>
      <p:ext uri="{BB962C8B-B14F-4D97-AF65-F5344CB8AC3E}">
        <p14:creationId xmlns:p14="http://schemas.microsoft.com/office/powerpoint/2010/main" val="5449882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497D676-AC38-4C61-80BF-A5942A9D1E4F}" type="datetimeFigureOut">
              <a:rPr lang="en-GB" smtClean="0"/>
              <a:t>05/03/2021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71F4CD-2ECA-4015-A572-3F47EFA5114E}" type="slidenum">
              <a:rPr lang="en-GB" smtClean="0"/>
              <a:t>‹#›</a:t>
            </a:fld>
            <a:endParaRPr lang="en-GB"/>
          </a:p>
        </p:txBody>
      </p:sp>
    </p:spTree>
    <p:extLst>
      <p:ext uri="{BB962C8B-B14F-4D97-AF65-F5344CB8AC3E}">
        <p14:creationId xmlns:p14="http://schemas.microsoft.com/office/powerpoint/2010/main" val="22003817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497D676-AC38-4C61-80BF-A5942A9D1E4F}" type="datetimeFigureOut">
              <a:rPr lang="en-GB" smtClean="0"/>
              <a:t>05/03/2021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C71F4CD-2ECA-4015-A572-3F47EFA5114E}" type="slidenum">
              <a:rPr lang="en-GB" smtClean="0"/>
              <a:t>‹#›</a:t>
            </a:fld>
            <a:endParaRPr lang="en-GB"/>
          </a:p>
        </p:txBody>
      </p:sp>
    </p:spTree>
    <p:extLst>
      <p:ext uri="{BB962C8B-B14F-4D97-AF65-F5344CB8AC3E}">
        <p14:creationId xmlns:p14="http://schemas.microsoft.com/office/powerpoint/2010/main" val="16916412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497D676-AC38-4C61-80BF-A5942A9D1E4F}" type="datetimeFigureOut">
              <a:rPr lang="en-GB" smtClean="0"/>
              <a:t>05/03/2021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C71F4CD-2ECA-4015-A572-3F47EFA5114E}" type="slidenum">
              <a:rPr lang="en-GB" smtClean="0"/>
              <a:t>‹#›</a:t>
            </a:fld>
            <a:endParaRPr lang="en-GB"/>
          </a:p>
        </p:txBody>
      </p:sp>
    </p:spTree>
    <p:extLst>
      <p:ext uri="{BB962C8B-B14F-4D97-AF65-F5344CB8AC3E}">
        <p14:creationId xmlns:p14="http://schemas.microsoft.com/office/powerpoint/2010/main" val="22563829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497D676-AC38-4C61-80BF-A5942A9D1E4F}" type="datetimeFigureOut">
              <a:rPr lang="en-GB" smtClean="0"/>
              <a:t>05/03/2021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C71F4CD-2ECA-4015-A572-3F47EFA5114E}" type="slidenum">
              <a:rPr lang="en-GB" smtClean="0"/>
              <a:t>‹#›</a:t>
            </a:fld>
            <a:endParaRPr lang="en-GB"/>
          </a:p>
        </p:txBody>
      </p:sp>
    </p:spTree>
    <p:extLst>
      <p:ext uri="{BB962C8B-B14F-4D97-AF65-F5344CB8AC3E}">
        <p14:creationId xmlns:p14="http://schemas.microsoft.com/office/powerpoint/2010/main" val="23407779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497D676-AC38-4C61-80BF-A5942A9D1E4F}" type="datetimeFigureOut">
              <a:rPr lang="en-GB" smtClean="0"/>
              <a:t>05/03/2021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71F4CD-2ECA-4015-A572-3F47EFA5114E}" type="slidenum">
              <a:rPr lang="en-GB" smtClean="0"/>
              <a:t>‹#›</a:t>
            </a:fld>
            <a:endParaRPr lang="en-GB"/>
          </a:p>
        </p:txBody>
      </p:sp>
    </p:spTree>
    <p:extLst>
      <p:ext uri="{BB962C8B-B14F-4D97-AF65-F5344CB8AC3E}">
        <p14:creationId xmlns:p14="http://schemas.microsoft.com/office/powerpoint/2010/main" val="31422904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497D676-AC38-4C61-80BF-A5942A9D1E4F}" type="datetimeFigureOut">
              <a:rPr lang="en-GB" smtClean="0"/>
              <a:t>05/03/2021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71F4CD-2ECA-4015-A572-3F47EFA5114E}" type="slidenum">
              <a:rPr lang="en-GB" smtClean="0"/>
              <a:t>‹#›</a:t>
            </a:fld>
            <a:endParaRPr lang="en-GB"/>
          </a:p>
        </p:txBody>
      </p:sp>
    </p:spTree>
    <p:extLst>
      <p:ext uri="{BB962C8B-B14F-4D97-AF65-F5344CB8AC3E}">
        <p14:creationId xmlns:p14="http://schemas.microsoft.com/office/powerpoint/2010/main" val="18756351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497D676-AC38-4C61-80BF-A5942A9D1E4F}" type="datetimeFigureOut">
              <a:rPr lang="en-GB" smtClean="0"/>
              <a:t>05/03/2021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71F4CD-2ECA-4015-A572-3F47EFA5114E}" type="slidenum">
              <a:rPr lang="en-GB" smtClean="0"/>
              <a:t>‹#›</a:t>
            </a:fld>
            <a:endParaRPr lang="en-GB"/>
          </a:p>
        </p:txBody>
      </p:sp>
    </p:spTree>
    <p:extLst>
      <p:ext uri="{BB962C8B-B14F-4D97-AF65-F5344CB8AC3E}">
        <p14:creationId xmlns:p14="http://schemas.microsoft.com/office/powerpoint/2010/main" val="35618048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497D676-AC38-4C61-80BF-A5942A9D1E4F}" type="datetimeFigureOut">
              <a:rPr lang="en-GB" smtClean="0"/>
              <a:t>05/03/2021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71F4CD-2ECA-4015-A572-3F47EFA5114E}"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6780772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497D676-AC38-4C61-80BF-A5942A9D1E4F}" type="datetimeFigureOut">
              <a:rPr lang="en-GB" smtClean="0"/>
              <a:t>05/03/2021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71F4CD-2ECA-4015-A572-3F47EFA5114E}" type="slidenum">
              <a:rPr lang="en-GB" smtClean="0"/>
              <a:t>‹#›</a:t>
            </a:fld>
            <a:endParaRPr lang="en-GB"/>
          </a:p>
        </p:txBody>
      </p:sp>
    </p:spTree>
    <p:extLst>
      <p:ext uri="{BB962C8B-B14F-4D97-AF65-F5344CB8AC3E}">
        <p14:creationId xmlns:p14="http://schemas.microsoft.com/office/powerpoint/2010/main" val="26272610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497D676-AC38-4C61-80BF-A5942A9D1E4F}" type="datetimeFigureOut">
              <a:rPr lang="en-GB" smtClean="0"/>
              <a:t>05/03/2021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71F4CD-2ECA-4015-A572-3F47EFA5114E}"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7425308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497D676-AC38-4C61-80BF-A5942A9D1E4F}" type="datetimeFigureOut">
              <a:rPr lang="en-GB" smtClean="0"/>
              <a:t>05/03/2021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71F4CD-2ECA-4015-A572-3F47EFA5114E}" type="slidenum">
              <a:rPr lang="en-GB" smtClean="0"/>
              <a:t>‹#›</a:t>
            </a:fld>
            <a:endParaRPr lang="en-GB"/>
          </a:p>
        </p:txBody>
      </p:sp>
    </p:spTree>
    <p:extLst>
      <p:ext uri="{BB962C8B-B14F-4D97-AF65-F5344CB8AC3E}">
        <p14:creationId xmlns:p14="http://schemas.microsoft.com/office/powerpoint/2010/main" val="5998224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497D676-AC38-4C61-80BF-A5942A9D1E4F}" type="datetimeFigureOut">
              <a:rPr lang="en-GB" smtClean="0"/>
              <a:t>05/03/2021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71F4CD-2ECA-4015-A572-3F47EFA5114E}" type="slidenum">
              <a:rPr lang="en-GB" smtClean="0"/>
              <a:t>‹#›</a:t>
            </a:fld>
            <a:endParaRPr lang="en-GB"/>
          </a:p>
        </p:txBody>
      </p:sp>
    </p:spTree>
    <p:extLst>
      <p:ext uri="{BB962C8B-B14F-4D97-AF65-F5344CB8AC3E}">
        <p14:creationId xmlns:p14="http://schemas.microsoft.com/office/powerpoint/2010/main" val="38770101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497D676-AC38-4C61-80BF-A5942A9D1E4F}" type="datetimeFigureOut">
              <a:rPr lang="en-GB" smtClean="0"/>
              <a:t>05/03/2021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71F4CD-2ECA-4015-A572-3F47EFA5114E}" type="slidenum">
              <a:rPr lang="en-GB" smtClean="0"/>
              <a:t>‹#›</a:t>
            </a:fld>
            <a:endParaRPr lang="en-GB"/>
          </a:p>
        </p:txBody>
      </p:sp>
    </p:spTree>
    <p:extLst>
      <p:ext uri="{BB962C8B-B14F-4D97-AF65-F5344CB8AC3E}">
        <p14:creationId xmlns:p14="http://schemas.microsoft.com/office/powerpoint/2010/main" val="40151320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497D676-AC38-4C61-80BF-A5942A9D1E4F}" type="datetimeFigureOut">
              <a:rPr lang="en-GB" smtClean="0"/>
              <a:t>05/03/2021</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C71F4CD-2ECA-4015-A572-3F47EFA5114E}" type="slidenum">
              <a:rPr lang="en-GB" smtClean="0"/>
              <a:t>‹#›</a:t>
            </a:fld>
            <a:endParaRPr lang="en-GB"/>
          </a:p>
        </p:txBody>
      </p:sp>
    </p:spTree>
    <p:extLst>
      <p:ext uri="{BB962C8B-B14F-4D97-AF65-F5344CB8AC3E}">
        <p14:creationId xmlns:p14="http://schemas.microsoft.com/office/powerpoint/2010/main" val="3223332953"/>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image" Target="../media/image1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Arctic facts</a:t>
            </a:r>
          </a:p>
        </p:txBody>
      </p:sp>
      <p:pic>
        <p:nvPicPr>
          <p:cNvPr id="4" name="Picture 3"/>
          <p:cNvPicPr>
            <a:picLocks noChangeAspect="1"/>
          </p:cNvPicPr>
          <p:nvPr/>
        </p:nvPicPr>
        <p:blipFill>
          <a:blip r:embed="rId2"/>
          <a:stretch>
            <a:fillRect/>
          </a:stretch>
        </p:blipFill>
        <p:spPr>
          <a:xfrm>
            <a:off x="1034973" y="2404534"/>
            <a:ext cx="4514850" cy="2819400"/>
          </a:xfrm>
          <a:prstGeom prst="rect">
            <a:avLst/>
          </a:prstGeom>
        </p:spPr>
      </p:pic>
    </p:spTree>
    <p:extLst>
      <p:ext uri="{BB962C8B-B14F-4D97-AF65-F5344CB8AC3E}">
        <p14:creationId xmlns:p14="http://schemas.microsoft.com/office/powerpoint/2010/main" val="2377724896"/>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Where to find Arctic </a:t>
            </a:r>
          </a:p>
        </p:txBody>
      </p:sp>
      <p:sp>
        <p:nvSpPr>
          <p:cNvPr id="3" name="Content Placeholder 2"/>
          <p:cNvSpPr>
            <a:spLocks noGrp="1"/>
          </p:cNvSpPr>
          <p:nvPr>
            <p:ph idx="1"/>
          </p:nvPr>
        </p:nvSpPr>
        <p:spPr/>
        <p:txBody>
          <a:bodyPr/>
          <a:lstStyle/>
          <a:p>
            <a:r>
              <a:rPr lang="en-GB" dirty="0"/>
              <a:t>The Arctic is located on the northern most part of our Planet. Scientists usually define this area above the arctic circle as an imaginary line that circles around the top of the globe.</a:t>
            </a:r>
          </a:p>
        </p:txBody>
      </p:sp>
    </p:spTree>
    <p:extLst>
      <p:ext uri="{BB962C8B-B14F-4D97-AF65-F5344CB8AC3E}">
        <p14:creationId xmlns:p14="http://schemas.microsoft.com/office/powerpoint/2010/main" val="276109244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0" y="0"/>
            <a:ext cx="6026331" cy="6858000"/>
          </a:xfrm>
          <a:prstGeom prst="rect">
            <a:avLst/>
          </a:prstGeom>
        </p:spPr>
      </p:pic>
      <p:sp>
        <p:nvSpPr>
          <p:cNvPr id="10" name="TextBox 9"/>
          <p:cNvSpPr txBox="1"/>
          <p:nvPr/>
        </p:nvSpPr>
        <p:spPr>
          <a:xfrm>
            <a:off x="6662057" y="627017"/>
            <a:ext cx="4715691" cy="1200329"/>
          </a:xfrm>
          <a:prstGeom prst="rect">
            <a:avLst/>
          </a:prstGeom>
          <a:noFill/>
        </p:spPr>
        <p:txBody>
          <a:bodyPr wrap="square" rtlCol="0">
            <a:spAutoFit/>
          </a:bodyPr>
          <a:lstStyle/>
          <a:p>
            <a:r>
              <a:rPr lang="en-GB" dirty="0">
                <a:solidFill>
                  <a:srgbClr val="00B0F0"/>
                </a:solidFill>
              </a:rPr>
              <a:t>The arctic consists of the Arctic Ocean and parts of Canada , Russia , the USA , Greenland, Northway , Finland , Sweden and Iceland.</a:t>
            </a:r>
          </a:p>
        </p:txBody>
      </p:sp>
    </p:spTree>
    <p:extLst>
      <p:ext uri="{BB962C8B-B14F-4D97-AF65-F5344CB8AC3E}">
        <p14:creationId xmlns:p14="http://schemas.microsoft.com/office/powerpoint/2010/main" val="1549798831"/>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These animals are cute on the outside, but mean on the inside!</a:t>
            </a:r>
          </a:p>
        </p:txBody>
      </p:sp>
      <p:pic>
        <p:nvPicPr>
          <p:cNvPr id="4" name="Content Placeholder 3"/>
          <p:cNvPicPr>
            <a:picLocks noGrp="1" noChangeAspect="1"/>
          </p:cNvPicPr>
          <p:nvPr>
            <p:ph idx="1"/>
          </p:nvPr>
        </p:nvPicPr>
        <p:blipFill>
          <a:blip r:embed="rId2"/>
          <a:stretch>
            <a:fillRect/>
          </a:stretch>
        </p:blipFill>
        <p:spPr>
          <a:xfrm>
            <a:off x="677334" y="1747520"/>
            <a:ext cx="2536129" cy="2536129"/>
          </a:xfrm>
          <a:prstGeom prst="rect">
            <a:avLst/>
          </a:prstGeom>
        </p:spPr>
      </p:pic>
      <p:pic>
        <p:nvPicPr>
          <p:cNvPr id="5" name="Picture 4"/>
          <p:cNvPicPr>
            <a:picLocks noChangeAspect="1"/>
          </p:cNvPicPr>
          <p:nvPr/>
        </p:nvPicPr>
        <p:blipFill>
          <a:blip r:embed="rId3"/>
          <a:stretch>
            <a:fillRect/>
          </a:stretch>
        </p:blipFill>
        <p:spPr>
          <a:xfrm>
            <a:off x="3070668" y="1747520"/>
            <a:ext cx="2076098" cy="2536129"/>
          </a:xfrm>
          <a:prstGeom prst="rect">
            <a:avLst/>
          </a:prstGeom>
        </p:spPr>
      </p:pic>
      <p:pic>
        <p:nvPicPr>
          <p:cNvPr id="6" name="Picture 5"/>
          <p:cNvPicPr>
            <a:picLocks noChangeAspect="1"/>
          </p:cNvPicPr>
          <p:nvPr/>
        </p:nvPicPr>
        <p:blipFill>
          <a:blip r:embed="rId4"/>
          <a:stretch>
            <a:fillRect/>
          </a:stretch>
        </p:blipFill>
        <p:spPr>
          <a:xfrm>
            <a:off x="5146766" y="1747521"/>
            <a:ext cx="1606731" cy="2536128"/>
          </a:xfrm>
          <a:prstGeom prst="rect">
            <a:avLst/>
          </a:prstGeom>
        </p:spPr>
      </p:pic>
      <p:pic>
        <p:nvPicPr>
          <p:cNvPr id="7" name="Picture 6"/>
          <p:cNvPicPr>
            <a:picLocks noChangeAspect="1"/>
          </p:cNvPicPr>
          <p:nvPr/>
        </p:nvPicPr>
        <p:blipFill>
          <a:blip r:embed="rId5"/>
          <a:stretch>
            <a:fillRect/>
          </a:stretch>
        </p:blipFill>
        <p:spPr>
          <a:xfrm>
            <a:off x="6753497" y="1735421"/>
            <a:ext cx="2720694" cy="2536129"/>
          </a:xfrm>
          <a:prstGeom prst="rect">
            <a:avLst/>
          </a:prstGeom>
        </p:spPr>
      </p:pic>
      <p:pic>
        <p:nvPicPr>
          <p:cNvPr id="8" name="Picture 7"/>
          <p:cNvPicPr>
            <a:picLocks noChangeAspect="1"/>
          </p:cNvPicPr>
          <p:nvPr/>
        </p:nvPicPr>
        <p:blipFill>
          <a:blip r:embed="rId6"/>
          <a:stretch>
            <a:fillRect/>
          </a:stretch>
        </p:blipFill>
        <p:spPr>
          <a:xfrm>
            <a:off x="677334" y="4283648"/>
            <a:ext cx="2393334" cy="2365345"/>
          </a:xfrm>
          <a:prstGeom prst="rect">
            <a:avLst/>
          </a:prstGeom>
        </p:spPr>
      </p:pic>
      <p:pic>
        <p:nvPicPr>
          <p:cNvPr id="9" name="Picture 8"/>
          <p:cNvPicPr>
            <a:picLocks noChangeAspect="1"/>
          </p:cNvPicPr>
          <p:nvPr/>
        </p:nvPicPr>
        <p:blipFill>
          <a:blip r:embed="rId7"/>
          <a:stretch>
            <a:fillRect/>
          </a:stretch>
        </p:blipFill>
        <p:spPr>
          <a:xfrm>
            <a:off x="3070668" y="4283648"/>
            <a:ext cx="2076097" cy="2365345"/>
          </a:xfrm>
          <a:prstGeom prst="rect">
            <a:avLst/>
          </a:prstGeom>
        </p:spPr>
      </p:pic>
      <p:pic>
        <p:nvPicPr>
          <p:cNvPr id="10" name="Picture 9"/>
          <p:cNvPicPr>
            <a:picLocks noChangeAspect="1"/>
          </p:cNvPicPr>
          <p:nvPr/>
        </p:nvPicPr>
        <p:blipFill>
          <a:blip r:embed="rId8"/>
          <a:stretch>
            <a:fillRect/>
          </a:stretch>
        </p:blipFill>
        <p:spPr>
          <a:xfrm>
            <a:off x="5146764" y="4283647"/>
            <a:ext cx="2599509" cy="2365346"/>
          </a:xfrm>
          <a:prstGeom prst="rect">
            <a:avLst/>
          </a:prstGeom>
        </p:spPr>
      </p:pic>
      <p:pic>
        <p:nvPicPr>
          <p:cNvPr id="11" name="Picture 10"/>
          <p:cNvPicPr>
            <a:picLocks noChangeAspect="1"/>
          </p:cNvPicPr>
          <p:nvPr/>
        </p:nvPicPr>
        <p:blipFill>
          <a:blip r:embed="rId9"/>
          <a:stretch>
            <a:fillRect/>
          </a:stretch>
        </p:blipFill>
        <p:spPr>
          <a:xfrm>
            <a:off x="7746273" y="4271550"/>
            <a:ext cx="2533650" cy="2365346"/>
          </a:xfrm>
          <a:prstGeom prst="rect">
            <a:avLst/>
          </a:prstGeom>
        </p:spPr>
      </p:pic>
    </p:spTree>
    <p:extLst>
      <p:ext uri="{BB962C8B-B14F-4D97-AF65-F5344CB8AC3E}">
        <p14:creationId xmlns:p14="http://schemas.microsoft.com/office/powerpoint/2010/main" val="269785289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Interesting facts about the arctic…mmm?!</a:t>
            </a:r>
          </a:p>
        </p:txBody>
      </p:sp>
      <p:sp>
        <p:nvSpPr>
          <p:cNvPr id="3" name="Content Placeholder 2"/>
          <p:cNvSpPr>
            <a:spLocks noGrp="1"/>
          </p:cNvSpPr>
          <p:nvPr>
            <p:ph idx="1"/>
          </p:nvPr>
        </p:nvSpPr>
        <p:spPr/>
        <p:txBody>
          <a:bodyPr/>
          <a:lstStyle/>
          <a:p>
            <a:r>
              <a:rPr lang="en-GB" dirty="0"/>
              <a:t>Despite the freezing-cold temperatures, approximately four million people call this wintery wonderland home! Amongst these are the indigenous people of the Arctic, called the ‘</a:t>
            </a:r>
            <a:r>
              <a:rPr lang="en-GB" b="1" dirty="0" err="1"/>
              <a:t>Inuits</a:t>
            </a:r>
            <a:r>
              <a:rPr lang="en-GB" dirty="0"/>
              <a:t>‘. They’ve found ingenious ways to survive in one of the harshest environments on our planet.</a:t>
            </a:r>
          </a:p>
        </p:txBody>
      </p:sp>
    </p:spTree>
    <p:extLst>
      <p:ext uri="{BB962C8B-B14F-4D97-AF65-F5344CB8AC3E}">
        <p14:creationId xmlns:p14="http://schemas.microsoft.com/office/powerpoint/2010/main" val="6074858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248400"/>
          </a:xfrm>
        </p:spPr>
        <p:txBody>
          <a:bodyPr/>
          <a:lstStyle/>
          <a:p>
            <a:r>
              <a:rPr lang="en-GB" dirty="0"/>
              <a:t>                                       </a:t>
            </a:r>
            <a:br>
              <a:rPr lang="en-GB" dirty="0"/>
            </a:br>
            <a:br>
              <a:rPr lang="en-GB" dirty="0"/>
            </a:br>
            <a:br>
              <a:rPr lang="en-GB" dirty="0"/>
            </a:br>
            <a:br>
              <a:rPr lang="en-GB" dirty="0"/>
            </a:br>
            <a:r>
              <a:rPr lang="en-GB" dirty="0"/>
              <a:t>         THE END</a:t>
            </a:r>
          </a:p>
        </p:txBody>
      </p:sp>
    </p:spTree>
    <p:extLst>
      <p:ext uri="{BB962C8B-B14F-4D97-AF65-F5344CB8AC3E}">
        <p14:creationId xmlns:p14="http://schemas.microsoft.com/office/powerpoint/2010/main" val="254979396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58</TotalTime>
  <Words>144</Words>
  <Application>Microsoft Office PowerPoint</Application>
  <PresentationFormat>Widescreen</PresentationFormat>
  <Paragraphs>8</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Trebuchet MS</vt:lpstr>
      <vt:lpstr>Wingdings 3</vt:lpstr>
      <vt:lpstr>Facet</vt:lpstr>
      <vt:lpstr>Arctic facts</vt:lpstr>
      <vt:lpstr>Where to find Arctic </vt:lpstr>
      <vt:lpstr>PowerPoint Presentation</vt:lpstr>
      <vt:lpstr>These animals are cute on the outside, but mean on the inside!</vt:lpstr>
      <vt:lpstr>Interesting facts about the arctic…mmm?!</vt:lpstr>
      <vt:lpstr>                                                    THE END</vt:lpstr>
    </vt:vector>
  </TitlesOfParts>
  <Company>The Malling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Arctic facts</dc:title>
  <dc:creator>Cherry Class</dc:creator>
  <cp:lastModifiedBy>Hayley Excell</cp:lastModifiedBy>
  <cp:revision>9</cp:revision>
  <dcterms:created xsi:type="dcterms:W3CDTF">2021-03-02T15:16:50Z</dcterms:created>
  <dcterms:modified xsi:type="dcterms:W3CDTF">2021-03-05T16:56:19Z</dcterms:modified>
</cp:coreProperties>
</file>