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1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DF9204-3F29-4C3A-BA41-3063400202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3393CD-7262-4AC7-80E6-52FE6F3F39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000"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D430AE-0210-4E82-AD7B-41B112DE7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fld id="{11A6662E-FAF4-44BC-88B5-85A7CBFB6D30}" type="datetime1">
              <a:rPr lang="en-US" smtClean="0"/>
              <a:pPr/>
              <a:t>1/7/2021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221974-7DEC-459D-9642-CB5B59C827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731837-C94E-4B5B-BCF0-110C69EDB4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fld id="{73B850FF-6169-4056-8077-06FFA93A536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12667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4CC1FC-ADE8-488C-A1DA-2FD569FD4D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760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F02842-38C3-46D6-8527-0F6FE623C5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864CF5-F681-40C2-88CC-E02206C9CE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5F08A-1E71-4B2B-BB49-E743F2903911}" type="datetime1">
              <a:rPr lang="en-US" smtClean="0"/>
              <a:t>1/7/2021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C04753-4FE4-4A6F-99BB-CFFC92E0CD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A569D1-DB13-4BD9-8BA9-0DEAD98F89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99528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020B05-7BF6-4073-9106-FA19E97273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8EE8D7-6B58-4A3F-9DD5-E563D5192A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02990E-9F0A-446A-B5B8-459CA8D98D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17D9E-721A-44BB-8863-9873FE64DA75}" type="datetime1">
              <a:rPr lang="en-US" smtClean="0"/>
              <a:t>1/7/2021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E68EAA-4377-45FF-9D7C-9E77BC9F27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07FA71-74C3-44B8-A0AC-E18A1E76B4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35718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B71F12-2D88-4F76-AF46-BD5156C127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76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E1AA46-E3EB-4704-B019-F90F1E6177A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17480F-A530-4D05-9A22-E573FB4BA6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B56FDA-C47A-4F4A-A364-BA60A25AB9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1DA2F-80B8-49CF-99FB-5ABCA53A607A}" type="datetime1">
              <a:rPr lang="en-US" smtClean="0"/>
              <a:t>1/7/2021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26D8DD-6D84-44D4-8A1B-57615B3ED8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C8FE31-B577-4017-8AFE-A8BA09596E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97941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EC28C9-B8CC-413F-9FFA-626680E4A8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53FE72-9D42-45F5-A37F-B12130388A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752600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E3A31D-9B5F-4DE3-B18D-F7F77782EB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666999"/>
            <a:ext cx="5157787" cy="35226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BE1D2D-822C-466C-A7B9-1A2D97366A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752600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6F13B2C-44CA-49C4-BC84-02AF1638F3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666999"/>
            <a:ext cx="5183188" cy="35226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793CB55-E9C1-4CE6-9B61-81B71475B9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52172-E6C9-4B6C-929A-A9DE3837BBF1}" type="datetime1">
              <a:rPr lang="en-US" smtClean="0"/>
              <a:t>1/7/2021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DF22318-747B-4EC9-862C-D9FD488CCC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CFBDDDF-16BD-438D-937D-0E3E30E74E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78667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792D5F-0BD4-4517-9233-E08AF405B6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76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83523B8-51E3-48B8-BFD8-CE95061980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41CFF-90C9-47B3-9DA1-F2BF8D839F7E}" type="datetime1">
              <a:rPr lang="en-US" smtClean="0"/>
              <a:t>1/7/2021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739B90-5D50-4424-B51D-53C3916218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6F9286-3A00-4D3C-A3F0-50AC9045C4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92140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933BE2-665A-42DA-A3B7-835F81A3F4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048FA-06AB-4884-A69B-986B96E68A24}" type="datetime1">
              <a:rPr lang="en-US" smtClean="0"/>
              <a:t>1/7/2021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34DBCBD-AD42-432D-ABA9-20D616AF3E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140251-3596-4673-B24B-59A6F9ED8F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83689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6A81A1-6D8E-4DD6-8E49-DABDE6D10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93F18F-F78D-4A31-A6BC-6552105BCF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82C2F4-BDF4-4A4F-AA3D-52692932C2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13850F-5C87-4F08-9658-EAF049B60E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B7ABA-0172-4F9C-889D-567164F66BCD}" type="datetime1">
              <a:rPr lang="en-US" smtClean="0"/>
              <a:t>1/7/2021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0BCE9A-A746-4439-B5D3-966FBC8E5F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1D3B51-AA2E-4AA1-8062-A0D476D80C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50751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D02CF7-F453-4B3E-9510-D747979878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3E2A1B9-8A2A-4B49-8B79-76D3EEB36B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9FEA03-0EC4-4085-AE63-4AA492D61A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05AD5B-0DEA-4C6F-94D2-FAA99F2E5D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C6A5B-8AE7-4A41-B5A7-9ADC6686DC18}" type="datetime1">
              <a:rPr lang="en-US" smtClean="0"/>
              <a:t>1/7/2021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DC6744-7CBA-4A1D-8F87-10699F9812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AD9048-35FF-4BE9-8157-BE4BAA1C72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13174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7ABDD2-E186-4F25-8FDE-D1E875E9C3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18CC5B-A7E0-48B1-8329-6533AC76E7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905B1B-77FE-4BFC-BF87-87DA989F00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59632-1575-4E14-B53B-3DC3D5ED3947}" type="datetime1">
              <a:rPr lang="en-US" smtClean="0"/>
              <a:t>1/7/2021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18531E-1B90-4631-BD37-4BB1DBFABF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8A55E8-88DC-4280-8E04-FF50FF8EDB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96848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960633D-90E4-4F5A-9EBF-DDEC2B0B471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DD3065-FA3D-42C8-BFDA-967C87F4F2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DC126F-38E2-4425-861F-98ED432284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A6868-2568-4CC9-B302-F37117B01A6E}" type="datetime1">
              <a:rPr lang="en-US" smtClean="0"/>
              <a:t>1/7/2021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9645D8-F22A-4354-A8B3-96E8A2D232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9E2295-A616-4D57-8800-7B7E213A8C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27090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0BABF38A-8A0D-492E-BD20-6CF4D46B50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1"/>
            <a:ext cx="12192000" cy="6858004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1CB7E8AE-A3AC-4BB7-A5C6-F00EC697B265}"/>
              </a:ext>
            </a:extLst>
          </p:cNvPr>
          <p:cNvPicPr>
            <a:picLocks noChangeAspect="1"/>
          </p:cNvPicPr>
          <p:nvPr/>
        </p:nvPicPr>
        <p:blipFill>
          <a:blip r:embed="rId13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1392401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9984D45-0ED3-4D03-8E44-5E355C9134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2545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687D6E-D1E9-489C-9AA9-3575C39BAA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949450"/>
            <a:ext cx="10515600" cy="4195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364E9C-08EE-4B1B-B3FC-D6D997F4EA3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246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>
                    <a:alpha val="60000"/>
                  </a:schemeClr>
                </a:solidFill>
                <a:latin typeface="+mn-lt"/>
              </a:defRPr>
            </a:lvl1pPr>
          </a:lstStyle>
          <a:p>
            <a:fld id="{57E0CF6C-748E-4B7A-BC8B-3011EF78ED13}" type="datetime1">
              <a:rPr lang="en-US" smtClean="0"/>
              <a:pPr/>
              <a:t>1/7/2021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B0A1F1-38FE-4C27-81E6-A43A54793F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2460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bg1">
                    <a:alpha val="60000"/>
                  </a:schemeClr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26B39A-FFD8-42EF-ADC7-7DB3B302F8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246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>
                    <a:alpha val="60000"/>
                  </a:schemeClr>
                </a:solidFill>
                <a:latin typeface="+mn-lt"/>
              </a:defRPr>
            </a:lvl1pPr>
          </a:lstStyle>
          <a:p>
            <a:fld id="{73B850FF-6169-4056-8077-06FFA93A536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3033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9" r:id="rId8"/>
    <p:sldLayoutId id="2147483686" r:id="rId9"/>
    <p:sldLayoutId id="2147483687" r:id="rId10"/>
    <p:sldLayoutId id="2147483688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Clr>
          <a:schemeClr val="accent1"/>
        </a:buClr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6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1.pn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9.jp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8.png"/><Relationship Id="rId4" Type="http://schemas.openxmlformats.org/officeDocument/2006/relationships/image" Target="../media/image1.png"/><Relationship Id="rId9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bassettsvitamins.co.uk/fun-activities/make-a-pinhole-projector" TargetMode="External"/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8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12.jpe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BABF38A-8A0D-492E-BD20-6CF4D46B50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0" cy="6858004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CB7E8AE-A3AC-4BB7-A5C6-F00EC697B2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1392401"/>
          </a:xfrm>
          <a:prstGeom prst="rect">
            <a:avLst/>
          </a:prstGeom>
        </p:spPr>
      </p:pic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1E644DE9-8D09-43E2-BA69-F57482CFC9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C23C919-B32E-40FF-B3D8-631316E84E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61B17B84-F8A7-4053-9C9D-91E3CA7FFE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" y="0"/>
            <a:ext cx="12188951" cy="6858000"/>
          </a:xfrm>
          <a:prstGeom prst="rect">
            <a:avLst/>
          </a:prstGeom>
          <a:blipFill dpi="0" rotWithShape="1">
            <a:blip r:embed="rId3">
              <a:alphaModFix amt="30000"/>
              <a:lum bright="70000" contrast="-70000"/>
            </a:blip>
            <a:srcRect/>
            <a:tile tx="889000" ty="0" sx="100000" sy="100000" flip="xy" algn="t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Picture 1">
            <a:extLst>
              <a:ext uri="{FF2B5EF4-FFF2-40B4-BE49-F238E27FC236}">
                <a16:creationId xmlns:a16="http://schemas.microsoft.com/office/drawing/2014/main" id="{FF30BCC3-A873-4AF3-8856-09E07C1085C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alphaModFix amt="70000"/>
          </a:blip>
          <a:srcRect t="1265" r="-1" b="14461"/>
          <a:stretch/>
        </p:blipFill>
        <p:spPr>
          <a:xfrm>
            <a:off x="20" y="10"/>
            <a:ext cx="12188932" cy="6856614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E1465C2D-D016-42D1-BBD5-0D5E91AC96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40211"/>
            <a:ext cx="7530685" cy="316386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200" dirty="0">
                <a:solidFill>
                  <a:srgbClr val="FFFFFF"/>
                </a:solidFill>
              </a:rPr>
              <a:t>All About Light!</a:t>
            </a:r>
          </a:p>
        </p:txBody>
      </p:sp>
    </p:spTree>
    <p:extLst>
      <p:ext uri="{BB962C8B-B14F-4D97-AF65-F5344CB8AC3E}">
        <p14:creationId xmlns:p14="http://schemas.microsoft.com/office/powerpoint/2010/main" val="41693242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BABF38A-8A0D-492E-BD20-6CF4D46B50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0" cy="6858004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CB7E8AE-A3AC-4BB7-A5C6-F00EC697B2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1392401"/>
          </a:xfrm>
          <a:prstGeom prst="rect">
            <a:avLst/>
          </a:prstGeom>
        </p:spPr>
      </p:pic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26B0FCFA-8A2E-4F10-87BD-34565BD7C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2DA72A5-2775-4FE6-9A97-1C8DEE0E06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bg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1B904E70-C32C-4D17-A3F8-E917928895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018" r="40625"/>
          <a:stretch/>
        </p:blipFill>
        <p:spPr>
          <a:xfrm>
            <a:off x="10744200" y="0"/>
            <a:ext cx="1447800" cy="153575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732B43B-AEE0-4B1A-93E5-EDA309A23F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048"/>
          <a:stretch/>
        </p:blipFill>
        <p:spPr>
          <a:xfrm rot="10800000">
            <a:off x="0" y="3048000"/>
            <a:ext cx="1371600" cy="254834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450FAF9-44D1-4298-B3C7-F433E6EC1F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6275" y="775412"/>
            <a:ext cx="8957350" cy="280598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5200" dirty="0">
                <a:solidFill>
                  <a:schemeClr val="tx2"/>
                </a:solidFill>
              </a:rPr>
              <a:t>What do you know about light?</a:t>
            </a:r>
          </a:p>
        </p:txBody>
      </p:sp>
      <p:pic>
        <p:nvPicPr>
          <p:cNvPr id="19" name="Graphic 18" descr="Lightbulb with solid fill">
            <a:extLst>
              <a:ext uri="{FF2B5EF4-FFF2-40B4-BE49-F238E27FC236}">
                <a16:creationId xmlns:a16="http://schemas.microsoft.com/office/drawing/2014/main" id="{1F44D6F5-C84C-439E-9709-0404C3CB01D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2422401" y="2900778"/>
            <a:ext cx="2425823" cy="2425823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99386033-5FD3-4724-A4E0-E7F5D68DAD53}"/>
              </a:ext>
            </a:extLst>
          </p:cNvPr>
          <p:cNvSpPr txBox="1"/>
          <p:nvPr/>
        </p:nvSpPr>
        <p:spPr>
          <a:xfrm>
            <a:off x="4652733" y="3275860"/>
            <a:ext cx="641855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In a spider diagram, write down everything you know about light.</a:t>
            </a:r>
          </a:p>
          <a:p>
            <a:endParaRPr lang="en-GB" dirty="0"/>
          </a:p>
          <a:p>
            <a:r>
              <a:rPr lang="en-GB" dirty="0"/>
              <a:t>Underneath, write down any questions you might have, or things you would like to know about light.</a:t>
            </a:r>
          </a:p>
        </p:txBody>
      </p:sp>
      <p:pic>
        <p:nvPicPr>
          <p:cNvPr id="21" name="Slide 2">
            <a:hlinkClick r:id="" action="ppaction://media"/>
            <a:extLst>
              <a:ext uri="{FF2B5EF4-FFF2-40B4-BE49-F238E27FC236}">
                <a16:creationId xmlns:a16="http://schemas.microsoft.com/office/drawing/2014/main" id="{81EF496E-9F52-405B-A787-D17C24FA026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3425075" y="352716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34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3276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BABF38A-8A0D-492E-BD20-6CF4D46B50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0" cy="6858004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CB7E8AE-A3AC-4BB7-A5C6-F00EC697B2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1392401"/>
          </a:xfrm>
          <a:prstGeom prst="rect">
            <a:avLst/>
          </a:prstGeom>
        </p:spPr>
      </p:pic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26B0FCFA-8A2E-4F10-87BD-34565BD7C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2DA72A5-2775-4FE6-9A97-1C8DEE0E06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bg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1B904E70-C32C-4D17-A3F8-E917928895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018" r="40625"/>
          <a:stretch/>
        </p:blipFill>
        <p:spPr>
          <a:xfrm>
            <a:off x="10744200" y="0"/>
            <a:ext cx="1447800" cy="153575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732B43B-AEE0-4B1A-93E5-EDA309A23F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048"/>
          <a:stretch/>
        </p:blipFill>
        <p:spPr>
          <a:xfrm rot="10800000">
            <a:off x="0" y="3048000"/>
            <a:ext cx="1371600" cy="254834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450FAF9-44D1-4298-B3C7-F433E6EC1F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6275" y="775412"/>
            <a:ext cx="8957350" cy="280598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5200" dirty="0">
                <a:solidFill>
                  <a:schemeClr val="tx2"/>
                </a:solidFill>
              </a:rPr>
              <a:t>Den Building!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9386033-5FD3-4724-A4E0-E7F5D68DAD53}"/>
              </a:ext>
            </a:extLst>
          </p:cNvPr>
          <p:cNvSpPr txBox="1"/>
          <p:nvPr/>
        </p:nvSpPr>
        <p:spPr>
          <a:xfrm>
            <a:off x="4585871" y="1873241"/>
            <a:ext cx="641855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Find the darkest place in your house and build a den – make it as dark as you can!</a:t>
            </a:r>
          </a:p>
          <a:p>
            <a:endParaRPr lang="en-GB" dirty="0"/>
          </a:p>
          <a:p>
            <a:r>
              <a:rPr lang="en-GB" dirty="0"/>
              <a:t>When you have finished, ask your grown up to hide 5 different objects in there – but they must not tell you what the objects are!</a:t>
            </a:r>
          </a:p>
          <a:p>
            <a:endParaRPr lang="en-GB" dirty="0"/>
          </a:p>
          <a:p>
            <a:r>
              <a:rPr lang="en-GB" dirty="0"/>
              <a:t>Once the objects have been hidden, go inside your den and see if you can work out what the objects are – you can’t take them out of the den until you’ve had a guess!</a:t>
            </a:r>
          </a:p>
          <a:p>
            <a:endParaRPr lang="en-GB" dirty="0"/>
          </a:p>
          <a:p>
            <a:r>
              <a:rPr lang="en-GB" dirty="0"/>
              <a:t>Now try again, but this time with a torch. Which was easier? Why? </a:t>
            </a:r>
          </a:p>
          <a:p>
            <a:endParaRPr lang="en-GB" dirty="0"/>
          </a:p>
          <a:p>
            <a:r>
              <a:rPr lang="en-GB" dirty="0"/>
              <a:t>How does light help us to see? Talk about your ideas with a grown up.</a:t>
            </a:r>
          </a:p>
        </p:txBody>
      </p:sp>
      <p:pic>
        <p:nvPicPr>
          <p:cNvPr id="4" name="Picture 3" descr="Picnic blanket on grass">
            <a:extLst>
              <a:ext uri="{FF2B5EF4-FFF2-40B4-BE49-F238E27FC236}">
                <a16:creationId xmlns:a16="http://schemas.microsoft.com/office/drawing/2014/main" id="{CD263D80-1DF8-48E8-BA31-F6FB3CA7408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4500" y="2329228"/>
            <a:ext cx="931659" cy="701474"/>
          </a:xfrm>
          <a:prstGeom prst="rect">
            <a:avLst/>
          </a:prstGeom>
        </p:spPr>
      </p:pic>
      <p:pic>
        <p:nvPicPr>
          <p:cNvPr id="1026" name="Picture 2" descr="Nobodinoz Phoenix Teepee in Gold Stella / Night Blue - Scandibørn">
            <a:extLst>
              <a:ext uri="{FF2B5EF4-FFF2-40B4-BE49-F238E27FC236}">
                <a16:creationId xmlns:a16="http://schemas.microsoft.com/office/drawing/2014/main" id="{52F5CD31-9180-491E-907E-45923FB756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6495" y="2590800"/>
            <a:ext cx="1409700" cy="140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Beehive - Indoor den building - Cookridge Primary">
            <a:extLst>
              <a:ext uri="{FF2B5EF4-FFF2-40B4-BE49-F238E27FC236}">
                <a16:creationId xmlns:a16="http://schemas.microsoft.com/office/drawing/2014/main" id="{734AA42A-0771-44E2-8869-94C6D61662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0112" y="4057716"/>
            <a:ext cx="1527916" cy="1141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Slide 3">
            <a:hlinkClick r:id="" action="ppaction://media"/>
            <a:extLst>
              <a:ext uri="{FF2B5EF4-FFF2-40B4-BE49-F238E27FC236}">
                <a16:creationId xmlns:a16="http://schemas.microsoft.com/office/drawing/2014/main" id="{7AF898F2-EE52-4E98-93AE-47E72BFA6AE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466262" y="98179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3422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857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70">
            <a:extLst>
              <a:ext uri="{FF2B5EF4-FFF2-40B4-BE49-F238E27FC236}">
                <a16:creationId xmlns:a16="http://schemas.microsoft.com/office/drawing/2014/main" id="{0BABF38A-8A0D-492E-BD20-6CF4D46B50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0" cy="6858004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2053" name="Picture 72">
            <a:extLst>
              <a:ext uri="{FF2B5EF4-FFF2-40B4-BE49-F238E27FC236}">
                <a16:creationId xmlns:a16="http://schemas.microsoft.com/office/drawing/2014/main" id="{1CB7E8AE-A3AC-4BB7-A5C6-F00EC697B2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1392401"/>
          </a:xfrm>
          <a:prstGeom prst="rect">
            <a:avLst/>
          </a:prstGeom>
        </p:spPr>
      </p:pic>
      <p:sp useBgFill="1">
        <p:nvSpPr>
          <p:cNvPr id="2054" name="Rectangle 74">
            <a:extLst>
              <a:ext uri="{FF2B5EF4-FFF2-40B4-BE49-F238E27FC236}">
                <a16:creationId xmlns:a16="http://schemas.microsoft.com/office/drawing/2014/main" id="{8651CFA9-6065-4243-AC48-858E35978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2055" name="Rectangle 76">
            <a:extLst>
              <a:ext uri="{FF2B5EF4-FFF2-40B4-BE49-F238E27FC236}">
                <a16:creationId xmlns:a16="http://schemas.microsoft.com/office/drawing/2014/main" id="{E8B2F707-EF35-4955-8439-F76145F3CD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2056" name="Rectangle 78">
            <a:extLst>
              <a:ext uri="{FF2B5EF4-FFF2-40B4-BE49-F238E27FC236}">
                <a16:creationId xmlns:a16="http://schemas.microsoft.com/office/drawing/2014/main" id="{BB317211-3292-43D8-8824-C090DBADA4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1525" y="0"/>
            <a:ext cx="12188951" cy="6858000"/>
          </a:xfrm>
          <a:prstGeom prst="rect">
            <a:avLst/>
          </a:prstGeom>
          <a:blipFill dpi="0" rotWithShape="1">
            <a:blip r:embed="rId5">
              <a:alphaModFix amt="15000"/>
              <a:lum bright="70000" contrast="-70000"/>
            </a:blip>
            <a:srcRect/>
            <a:tile tx="889000" ty="0" sx="100000" sy="100000" flip="xy" algn="t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050" name="Picture 2" descr="Shoe Boxes 10pk  large">
            <a:extLst>
              <a:ext uri="{FF2B5EF4-FFF2-40B4-BE49-F238E27FC236}">
                <a16:creationId xmlns:a16="http://schemas.microsoft.com/office/drawing/2014/main" id="{67CB72C5-B9C5-405F-A769-3AD070B8619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alphaModFix amt="6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318" r="-1" b="18428"/>
          <a:stretch/>
        </p:blipFill>
        <p:spPr bwMode="auto">
          <a:xfrm>
            <a:off x="1524" y="688"/>
            <a:ext cx="12188952" cy="685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450FAF9-44D1-4298-B3C7-F433E6EC1F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8181" y="726066"/>
            <a:ext cx="4795282" cy="501822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What’s in the box!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9386033-5FD3-4724-A4E0-E7F5D68DAD53}"/>
              </a:ext>
            </a:extLst>
          </p:cNvPr>
          <p:cNvSpPr txBox="1"/>
          <p:nvPr/>
        </p:nvSpPr>
        <p:spPr>
          <a:xfrm>
            <a:off x="6195372" y="726538"/>
            <a:ext cx="4977905" cy="50170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>
                <a:solidFill>
                  <a:srgbClr val="FFFFFF"/>
                </a:solidFill>
              </a:rPr>
              <a:t>Find a cardboard box that can be easily closed tightly – a shoe box is probably the best. Cover up any holes with card or tape.</a:t>
            </a:r>
          </a:p>
          <a:p>
            <a:pPr indent="-228600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>
              <a:solidFill>
                <a:srgbClr val="FFFFFF"/>
              </a:solidFill>
            </a:endParaRPr>
          </a:p>
          <a:p>
            <a:pPr indent="-228600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>
                <a:solidFill>
                  <a:srgbClr val="FFFFFF"/>
                </a:solidFill>
                <a:effectLst/>
              </a:rPr>
              <a:t>In one end of the box make a small viewing hole. Then, ask your </a:t>
            </a:r>
            <a:r>
              <a:rPr lang="en-US">
                <a:solidFill>
                  <a:srgbClr val="FFFFFF"/>
                </a:solidFill>
              </a:rPr>
              <a:t>grown up to </a:t>
            </a:r>
            <a:r>
              <a:rPr lang="en-US">
                <a:solidFill>
                  <a:srgbClr val="FFFFFF"/>
                </a:solidFill>
                <a:effectLst/>
              </a:rPr>
              <a:t>place a small object in the end of the box, which you must describe when looking through the viewing hole. </a:t>
            </a:r>
          </a:p>
          <a:p>
            <a:pPr indent="-228600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>
              <a:solidFill>
                <a:srgbClr val="FFFFFF"/>
              </a:solidFill>
            </a:endParaRPr>
          </a:p>
          <a:p>
            <a:pPr indent="-228600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>
                <a:solidFill>
                  <a:srgbClr val="FFFFFF"/>
                </a:solidFill>
                <a:effectLst/>
              </a:rPr>
              <a:t>Try to stop any light from entering the box. </a:t>
            </a:r>
          </a:p>
          <a:p>
            <a:pPr indent="-228600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>
              <a:solidFill>
                <a:srgbClr val="FFFFFF"/>
              </a:solidFill>
            </a:endParaRPr>
          </a:p>
          <a:p>
            <a:pPr indent="-228600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>
                <a:solidFill>
                  <a:srgbClr val="FFFFFF"/>
                </a:solidFill>
                <a:effectLst/>
              </a:rPr>
              <a:t>You can then add holes in the top of the box so that light can enter the box.</a:t>
            </a:r>
          </a:p>
          <a:p>
            <a:pPr indent="-228600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>
              <a:solidFill>
                <a:srgbClr val="FFFFFF"/>
              </a:solidFill>
            </a:endParaRPr>
          </a:p>
        </p:txBody>
      </p:sp>
      <p:pic>
        <p:nvPicPr>
          <p:cNvPr id="3" name="Slide 4">
            <a:hlinkClick r:id="" action="ppaction://media"/>
            <a:extLst>
              <a:ext uri="{FF2B5EF4-FFF2-40B4-BE49-F238E27FC236}">
                <a16:creationId xmlns:a16="http://schemas.microsoft.com/office/drawing/2014/main" id="{22FC3AD9-E58E-4B00-B3CA-CE7A05A5350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004969" y="3521876"/>
            <a:ext cx="487363" cy="487363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83F93E04-130D-41D8-BFB4-DC4C08DEE930}"/>
              </a:ext>
            </a:extLst>
          </p:cNvPr>
          <p:cNvSpPr txBox="1"/>
          <p:nvPr/>
        </p:nvSpPr>
        <p:spPr>
          <a:xfrm>
            <a:off x="2518783" y="5977297"/>
            <a:ext cx="9190863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TRY THIS FOR MORE CHALLENGE!</a:t>
            </a:r>
          </a:p>
          <a:p>
            <a:r>
              <a:rPr lang="en-GB" dirty="0">
                <a:hlinkClick r:id="rId8"/>
              </a:rPr>
              <a:t>https://www.bassettsvitamins.co.uk/fun-activities/make-a-pinhole-projector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572826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78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BlockprintVTI">
  <a:themeElements>
    <a:clrScheme name="AnalogousFromDarkSeedRightStep">
      <a:dk1>
        <a:srgbClr val="000000"/>
      </a:dk1>
      <a:lt1>
        <a:srgbClr val="FFFFFF"/>
      </a:lt1>
      <a:dk2>
        <a:srgbClr val="31201C"/>
      </a:dk2>
      <a:lt2>
        <a:srgbClr val="F0F3F1"/>
      </a:lt2>
      <a:accent1>
        <a:srgbClr val="C34D97"/>
      </a:accent1>
      <a:accent2>
        <a:srgbClr val="B13B54"/>
      </a:accent2>
      <a:accent3>
        <a:srgbClr val="C3654D"/>
      </a:accent3>
      <a:accent4>
        <a:srgbClr val="B1853B"/>
      </a:accent4>
      <a:accent5>
        <a:srgbClr val="A4A842"/>
      </a:accent5>
      <a:accent6>
        <a:srgbClr val="7BB13B"/>
      </a:accent6>
      <a:hlink>
        <a:srgbClr val="5967C7"/>
      </a:hlink>
      <a:folHlink>
        <a:srgbClr val="7F7F7F"/>
      </a:folHlink>
    </a:clrScheme>
    <a:fontScheme name="Custom 56">
      <a:majorFont>
        <a:latin typeface="Avenir Next LT Pro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lockprintVTI" id="{AA8C8908-6BA4-477C-AEA4-CB6C32A1FE3B}" vid="{36392749-7C1D-4938-93BB-440CD2A1B0A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288</Words>
  <Application>Microsoft Office PowerPoint</Application>
  <PresentationFormat>Widescreen</PresentationFormat>
  <Paragraphs>25</Paragraphs>
  <Slides>4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Avenir Next LT Pro</vt:lpstr>
      <vt:lpstr>AvenirNext LT Pro Medium</vt:lpstr>
      <vt:lpstr>BlockprintVTI</vt:lpstr>
      <vt:lpstr>All About Light!</vt:lpstr>
      <vt:lpstr>What do you know about light?</vt:lpstr>
      <vt:lpstr>Den Building!</vt:lpstr>
      <vt:lpstr>What’s in the box!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All About Light!</dc:title>
  <dc:creator>Daniel Reeves</dc:creator>
  <cp:lastModifiedBy>Daniel Reeves</cp:lastModifiedBy>
  <cp:revision>4</cp:revision>
  <dcterms:created xsi:type="dcterms:W3CDTF">2021-01-07T20:40:51Z</dcterms:created>
  <dcterms:modified xsi:type="dcterms:W3CDTF">2021-01-07T21:06:36Z</dcterms:modified>
</cp:coreProperties>
</file>