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58" r:id="rId3"/>
    <p:sldId id="261" r:id="rId4"/>
    <p:sldId id="263" r:id="rId5"/>
    <p:sldId id="262" r:id="rId6"/>
    <p:sldId id="259" r:id="rId7"/>
    <p:sldId id="260" r:id="rId8"/>
    <p:sldId id="256" r:id="rId9"/>
    <p:sldId id="25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09"/>
    <p:restoredTop sz="94697"/>
  </p:normalViewPr>
  <p:slideViewPr>
    <p:cSldViewPr snapToGrid="0" snapToObjects="1">
      <p:cViewPr>
        <p:scale>
          <a:sx n="65" d="100"/>
          <a:sy n="65" d="100"/>
        </p:scale>
        <p:origin x="264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359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49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64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75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64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049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31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60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0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636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329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F8B7-F209-3342-834C-038FCC9B0201}" type="datetimeFigureOut">
              <a:rPr lang="en-US" smtClean="0"/>
              <a:t>2/8/21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B0C1F-7E4E-F84D-84B9-5D909708D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29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865645"/>
          </a:xfrm>
        </p:spPr>
        <p:txBody>
          <a:bodyPr/>
          <a:lstStyle/>
          <a:p>
            <a:r>
              <a:rPr lang="en-US" u="sng" dirty="0" smtClean="0">
                <a:latin typeface="Comic Sans MS" charset="0"/>
                <a:ea typeface="Comic Sans MS" charset="0"/>
                <a:cs typeface="Comic Sans MS" charset="0"/>
              </a:rPr>
              <a:t>To play</a:t>
            </a:r>
          </a:p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S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ay the sounds in the wrong order or miss out a sound.</a:t>
            </a: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See if your child can spot which sound is missing or which or order they need to be in.</a:t>
            </a: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Please do use real objects instead of the PowerPoint but make sure the objects have 3 clear sounds.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677478" y="5327374"/>
            <a:ext cx="35718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latin typeface="Comic Sans MS" charset="0"/>
                <a:ea typeface="Comic Sans MS" charset="0"/>
                <a:cs typeface="Comic Sans MS" charset="0"/>
              </a:rPr>
              <a:t>Have fun!</a:t>
            </a:r>
            <a:endParaRPr lang="en-US" sz="6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998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 smtClean="0">
                <a:latin typeface="Comic Sans MS" charset="0"/>
                <a:ea typeface="Comic Sans MS" charset="0"/>
                <a:cs typeface="Comic Sans MS" charset="0"/>
              </a:rPr>
              <a:t>	</a:t>
            </a:r>
            <a:endParaRPr lang="en-US" sz="72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7643" y="1825625"/>
            <a:ext cx="4176713" cy="4176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8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dirty="0" smtClean="0">
                <a:latin typeface="Comic Sans MS" charset="0"/>
                <a:ea typeface="Comic Sans MS" charset="0"/>
                <a:cs typeface="Comic Sans MS" charset="0"/>
              </a:rPr>
              <a:t>	</a:t>
            </a:r>
            <a:endParaRPr lang="en-US" sz="8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360" y="2378869"/>
            <a:ext cx="6151280" cy="324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47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8000" b="1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7150" y="2469024"/>
            <a:ext cx="4457700" cy="338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1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1690687"/>
            <a:ext cx="3200400" cy="4486275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31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0331" y="1690688"/>
            <a:ext cx="4351337" cy="435133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95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7950" y="1693360"/>
            <a:ext cx="4356100" cy="461586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60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92" y="1618751"/>
            <a:ext cx="4597400" cy="497803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065894" y="5605670"/>
            <a:ext cx="984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(think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91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849" y="2124302"/>
            <a:ext cx="4052661" cy="405266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065894" y="5605670"/>
            <a:ext cx="10118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(quick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91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63</Words>
  <Application>Microsoft Macintosh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Calibri Light</vt:lpstr>
      <vt:lpstr>Comic Sans MS</vt:lpstr>
      <vt:lpstr>Sassoon Infant Std</vt:lpstr>
      <vt:lpstr>Arial</vt:lpstr>
      <vt:lpstr>Office Theme</vt:lpstr>
      <vt:lpstr>PowerPoint Presentation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Penfold</dc:creator>
  <cp:lastModifiedBy>Neil Penfold</cp:lastModifiedBy>
  <cp:revision>6</cp:revision>
  <dcterms:created xsi:type="dcterms:W3CDTF">2021-02-03T12:13:26Z</dcterms:created>
  <dcterms:modified xsi:type="dcterms:W3CDTF">2021-02-08T19:01:36Z</dcterms:modified>
</cp:coreProperties>
</file>