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B7917-5796-44EB-B694-F2BC42EE13D5}" type="datetimeFigureOut">
              <a:rPr lang="en-GB" smtClean="0"/>
              <a:t>20/01/2019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4EECB-0DE3-4AE2-B873-6A8774840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042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B7917-5796-44EB-B694-F2BC42EE13D5}" type="datetimeFigureOut">
              <a:rPr lang="en-GB" smtClean="0"/>
              <a:t>20/01/2019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4EECB-0DE3-4AE2-B873-6A8774840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9678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B7917-5796-44EB-B694-F2BC42EE13D5}" type="datetimeFigureOut">
              <a:rPr lang="en-GB" smtClean="0"/>
              <a:t>20/01/2019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4EECB-0DE3-4AE2-B873-6A8774840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89005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B7917-5796-44EB-B694-F2BC42EE13D5}" type="datetimeFigureOut">
              <a:rPr lang="en-GB" smtClean="0"/>
              <a:t>20/01/2019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4EECB-0DE3-4AE2-B873-6A8774840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227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B7917-5796-44EB-B694-F2BC42EE13D5}" type="datetimeFigureOut">
              <a:rPr lang="en-GB" smtClean="0"/>
              <a:t>20/01/2019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4EECB-0DE3-4AE2-B873-6A8774840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85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B7917-5796-44EB-B694-F2BC42EE13D5}" type="datetimeFigureOut">
              <a:rPr lang="en-GB" smtClean="0"/>
              <a:t>20/01/2019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4EECB-0DE3-4AE2-B873-6A8774840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2802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B7917-5796-44EB-B694-F2BC42EE13D5}" type="datetimeFigureOut">
              <a:rPr lang="en-GB" smtClean="0"/>
              <a:t>20/01/2019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4EECB-0DE3-4AE2-B873-6A8774840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62006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B7917-5796-44EB-B694-F2BC42EE13D5}" type="datetimeFigureOut">
              <a:rPr lang="en-GB" smtClean="0"/>
              <a:t>20/01/2019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4EECB-0DE3-4AE2-B873-6A8774840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0353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B7917-5796-44EB-B694-F2BC42EE13D5}" type="datetimeFigureOut">
              <a:rPr lang="en-GB" smtClean="0"/>
              <a:t>20/01/2019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4EECB-0DE3-4AE2-B873-6A8774840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84974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B7917-5796-44EB-B694-F2BC42EE13D5}" type="datetimeFigureOut">
              <a:rPr lang="en-GB" smtClean="0"/>
              <a:t>20/01/2019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4EECB-0DE3-4AE2-B873-6A8774840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712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B7917-5796-44EB-B694-F2BC42EE13D5}" type="datetimeFigureOut">
              <a:rPr lang="en-GB" smtClean="0"/>
              <a:t>20/01/2019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4EECB-0DE3-4AE2-B873-6A8774840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266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EB7917-5796-44EB-B694-F2BC42EE13D5}" type="datetimeFigureOut">
              <a:rPr lang="en-GB" smtClean="0"/>
              <a:t>20/01/2019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54EECB-0DE3-4AE2-B873-6A8774840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6904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0" y="63341"/>
            <a:ext cx="11549566" cy="6677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6371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The Malling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Rye</dc:creator>
  <cp:lastModifiedBy>David Rye</cp:lastModifiedBy>
  <cp:revision>1</cp:revision>
  <dcterms:created xsi:type="dcterms:W3CDTF">2019-01-20T22:28:28Z</dcterms:created>
  <dcterms:modified xsi:type="dcterms:W3CDTF">2019-01-20T22:29:00Z</dcterms:modified>
</cp:coreProperties>
</file>