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notesMasterIdLst>
    <p:notesMasterId r:id="rId11"/>
  </p:notesMasterIdLst>
  <p:sldIdLst>
    <p:sldId id="278" r:id="rId5"/>
    <p:sldId id="280" r:id="rId6"/>
    <p:sldId id="281" r:id="rId7"/>
    <p:sldId id="282" r:id="rId8"/>
    <p:sldId id="283" r:id="rId9"/>
    <p:sldId id="28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inimized" horzBarState="maximized">
    <p:restoredLeft sz="0" autoAdjust="0"/>
    <p:restoredTop sz="0" autoAdjust="0"/>
  </p:normalViewPr>
  <p:slideViewPr>
    <p:cSldViewPr snapToGrid="0">
      <p:cViewPr varScale="1">
        <p:scale>
          <a:sx n="72" d="100"/>
          <a:sy n="72" d="100"/>
        </p:scale>
        <p:origin x="105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D01546-198A-4195-BCF8-F0FF54C90E5E}" type="datetimeFigureOut">
              <a:rPr lang="en-US" smtClean="0"/>
              <a:t>3/1/2021</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E6DE88F-1F85-4A27-9D34-D74A50E7B0DA}" type="slidenum">
              <a:rPr lang="en-US" smtClean="0"/>
              <a:t>‹#›</a:t>
            </a:fld>
            <a:endParaRPr lang="en-US" dirty="0"/>
          </a:p>
        </p:txBody>
      </p:sp>
    </p:spTree>
    <p:extLst>
      <p:ext uri="{BB962C8B-B14F-4D97-AF65-F5344CB8AC3E}">
        <p14:creationId xmlns:p14="http://schemas.microsoft.com/office/powerpoint/2010/main" val="37300918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70693" y="1769540"/>
            <a:ext cx="9440034" cy="1828801"/>
          </a:xfrm>
        </p:spPr>
        <p:txBody>
          <a:bodyPr anchor="b">
            <a:normAutofit/>
          </a:bodyPr>
          <a:lstStyle>
            <a:lvl1pPr algn="ctr">
              <a:defRPr sz="5400"/>
            </a:lvl1pPr>
          </a:lstStyle>
          <a:p>
            <a:r>
              <a:rPr lang="en-US"/>
              <a:t>Click to edit Master title style</a:t>
            </a:r>
            <a:endParaRPr lang="en-US" dirty="0"/>
          </a:p>
        </p:txBody>
      </p:sp>
      <p:sp>
        <p:nvSpPr>
          <p:cNvPr id="3" name="Subtitle 2"/>
          <p:cNvSpPr>
            <a:spLocks noGrp="1"/>
          </p:cNvSpPr>
          <p:nvPr>
            <p:ph type="subTitle" idx="1"/>
          </p:nvPr>
        </p:nvSpPr>
        <p:spPr>
          <a:xfrm>
            <a:off x="1370693" y="3773489"/>
            <a:ext cx="9440034" cy="1049867"/>
          </a:xfrm>
        </p:spPr>
        <p:txBody>
          <a:bodyPr anchor="t"/>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8D38747-4367-4BD2-8D51-C97E202738E2}" type="datetime1">
              <a:rPr lang="en-US" smtClean="0"/>
              <a:t>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21507467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C55A3C-5767-4844-A0A3-83778C2E5409}" type="datetime1">
              <a:rPr lang="en-US" smtClean="0"/>
              <a:t>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1548654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95401" y="1761067"/>
            <a:ext cx="9590550" cy="1828813"/>
          </a:xfrm>
        </p:spPr>
        <p:txBody>
          <a:bodyPr anchor="b"/>
          <a:lstStyle>
            <a:lvl1pPr algn="ct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3763439"/>
            <a:ext cx="9590550" cy="1333494"/>
          </a:xfrm>
        </p:spPr>
        <p:txBody>
          <a:bodyPr anchor="t"/>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AE507A8-A5CF-4D38-AB86-7EDDA87A85D4}" type="datetime1">
              <a:rPr lang="en-US" smtClean="0"/>
              <a:t>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846401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126187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76450"/>
            <a:ext cx="4856841" cy="3622671"/>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0716" y="2076451"/>
            <a:ext cx="4856841" cy="3622672"/>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DFCD27C-8599-43EF-BA1D-14DDC1946E06}" type="datetime1">
              <a:rPr lang="en-US" smtClean="0"/>
              <a:t>3/1/2021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9882058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20" name="Picture 19" descr="Slate-V2-HD-compPhotoInset.png">
            <a:extLst>
              <a:ext uri="{FF2B5EF4-FFF2-40B4-BE49-F238E27FC236}">
                <a16:creationId xmlns:a16="http://schemas.microsoft.com/office/drawing/2014/main" id="{37B721FF-D609-4D98-9D19-CF75AA8A54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795" y="1734506"/>
            <a:ext cx="5029200" cy="4099959"/>
          </a:xfrm>
          <a:prstGeom prst="rect">
            <a:avLst/>
          </a:prstGeom>
        </p:spPr>
      </p:pic>
      <p:pic>
        <p:nvPicPr>
          <p:cNvPr id="21" name="Picture 20" descr="Slate-V2-HD-compPhotoInset.png">
            <a:extLst>
              <a:ext uri="{FF2B5EF4-FFF2-40B4-BE49-F238E27FC236}">
                <a16:creationId xmlns:a16="http://schemas.microsoft.com/office/drawing/2014/main" id="{073936BD-C868-433F-8E84-D6DD8E640E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38357" y="1734506"/>
            <a:ext cx="5029200" cy="4099959"/>
          </a:xfrm>
          <a:prstGeom prst="rect">
            <a:avLst/>
          </a:prstGeom>
        </p:spPr>
      </p:pic>
      <p:sp>
        <p:nvSpPr>
          <p:cNvPr id="2" name="Title 1"/>
          <p:cNvSpPr>
            <a:spLocks noGrp="1"/>
          </p:cNvSpPr>
          <p:nvPr>
            <p:ph type="title"/>
          </p:nvPr>
        </p:nvSpPr>
        <p:spPr>
          <a:xfrm>
            <a:off x="913795" y="609600"/>
            <a:ext cx="10353762" cy="97045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046013" y="1855153"/>
            <a:ext cx="4764764" cy="692494"/>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46013" y="2702103"/>
            <a:ext cx="4764764" cy="3043533"/>
          </a:xfrm>
        </p:spPr>
        <p:txBody>
          <a:bodyPr anchor="t">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63166" y="1855152"/>
            <a:ext cx="4779582" cy="692495"/>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63167" y="2702103"/>
            <a:ext cx="4779581" cy="3043533"/>
          </a:xfrm>
        </p:spPr>
        <p:txBody>
          <a:bodyPr anchor="t">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9343D99-809A-49C0-96E5-4250D0B498EE}" type="datetime1">
              <a:rPr lang="en-US" smtClean="0"/>
              <a:t>3/1/2021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2351203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143DE9B-B678-4EFB-BB7D-A4370204A0B0}" type="datetime1">
              <a:rPr lang="en-US" smtClean="0"/>
              <a:t>3/1/2021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290940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68812DA-F765-4142-A6A3-A8ED7235E082}" type="datetime1">
              <a:rPr lang="en-US" smtClean="0"/>
              <a:t>3/1/2021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6551302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3706889" cy="1821918"/>
          </a:xfrm>
        </p:spPr>
        <p:txBody>
          <a:bodyPr anchor="b">
            <a:normAutofit/>
          </a:bodyPr>
          <a:lstStyle>
            <a:lvl1pPr algn="ctr">
              <a:defRPr sz="2800" b="0"/>
            </a:lvl1pPr>
          </a:lstStyle>
          <a:p>
            <a:r>
              <a:rPr lang="en-US"/>
              <a:t>Click to edit Master title style</a:t>
            </a:r>
            <a:endParaRPr lang="en-US" dirty="0"/>
          </a:p>
        </p:txBody>
      </p:sp>
      <p:sp>
        <p:nvSpPr>
          <p:cNvPr id="3" name="Content Placeholder 2"/>
          <p:cNvSpPr>
            <a:spLocks noGrp="1"/>
          </p:cNvSpPr>
          <p:nvPr>
            <p:ph idx="1"/>
          </p:nvPr>
        </p:nvSpPr>
        <p:spPr>
          <a:xfrm>
            <a:off x="4855633" y="609600"/>
            <a:ext cx="6411924" cy="50800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95" y="2673351"/>
            <a:ext cx="3706889" cy="301625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E0277FD-7DE6-41D4-930D-AC99F5AFE54E}" type="datetime1">
              <a:rPr lang="en-US" smtClean="0"/>
              <a:t>3/1/2021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7935569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22" name="Picture 21" descr="Slate-V2-HD-vertPhotoInset.png">
            <a:extLst>
              <a:ext uri="{FF2B5EF4-FFF2-40B4-BE49-F238E27FC236}">
                <a16:creationId xmlns:a16="http://schemas.microsoft.com/office/drawing/2014/main" id="{4D06E496-ACBA-4063-B4A1-C5C484EE5A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93665" y="609600"/>
            <a:ext cx="3584166" cy="5204832"/>
          </a:xfrm>
          <a:prstGeom prst="rect">
            <a:avLst/>
          </a:prstGeom>
        </p:spPr>
      </p:pic>
      <p:sp>
        <p:nvSpPr>
          <p:cNvPr id="2" name="Title 1"/>
          <p:cNvSpPr>
            <a:spLocks noGrp="1"/>
          </p:cNvSpPr>
          <p:nvPr>
            <p:ph type="title"/>
          </p:nvPr>
        </p:nvSpPr>
        <p:spPr>
          <a:xfrm>
            <a:off x="913795" y="763701"/>
            <a:ext cx="5707899" cy="1675559"/>
          </a:xfrm>
        </p:spPr>
        <p:txBody>
          <a:bodyPr anchor="b">
            <a:noAutofit/>
          </a:bodyPr>
          <a:lstStyle>
            <a:lvl1pPr algn="ct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42551" y="763702"/>
            <a:ext cx="3275751" cy="4912822"/>
          </a:xfr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73698" y="2679699"/>
            <a:ext cx="4588094" cy="3135695"/>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EA15526-7079-4B7B-987C-1B5FAE11A0FF}" type="datetime1">
              <a:rPr lang="en-US" smtClean="0"/>
              <a:t>3/1/2021</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530567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6" name="Picture 15" descr="Slate-V2-HD-panoPhotoInset.png">
            <a:extLst>
              <a:ext uri="{FF2B5EF4-FFF2-40B4-BE49-F238E27FC236}">
                <a16:creationId xmlns:a16="http://schemas.microsoft.com/office/drawing/2014/main" id="{CE39118B-B3AD-4BD4-BA22-DEFF4E76CE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883" y="547807"/>
            <a:ext cx="10141799" cy="3816806"/>
          </a:xfrm>
          <a:prstGeom prst="rect">
            <a:avLst/>
          </a:prstGeom>
        </p:spPr>
      </p:pic>
      <p:sp>
        <p:nvSpPr>
          <p:cNvPr id="2" name="Title 1"/>
          <p:cNvSpPr>
            <a:spLocks noGrp="1"/>
          </p:cNvSpPr>
          <p:nvPr>
            <p:ph type="title"/>
          </p:nvPr>
        </p:nvSpPr>
        <p:spPr>
          <a:xfrm>
            <a:off x="913806" y="4565255"/>
            <a:ext cx="10355326" cy="543472"/>
          </a:xfrm>
        </p:spPr>
        <p:txBody>
          <a:bodyPr anchor="b">
            <a:normAutofit/>
          </a:bodyPr>
          <a:lstStyle>
            <a:lvl1pPr algn="ct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69349" y="695009"/>
            <a:ext cx="9845346" cy="3525671"/>
          </a:xfrm>
          <a:effectLst>
            <a:outerShdw blurRad="38100" dist="25400" dir="4440000">
              <a:srgbClr val="000000">
                <a:alpha val="36000"/>
              </a:srgbClr>
            </a:outerShdw>
          </a:effectLst>
        </p:spPr>
        <p:txBody>
          <a:bodyPr anchor="t">
            <a:normAutofit/>
          </a:bodyPr>
          <a:lstStyle>
            <a:lvl1pPr marL="0" indent="0" algn="ctr">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247728"/>
            <a:ext cx="10353762" cy="543472"/>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1F1B079-7EF0-44EE-B798-BCC497C9F3B2}" type="datetime1">
              <a:rPr lang="en-US" smtClean="0"/>
              <a:t>3/1/2021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0095022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8437"/>
            <a:ext cx="10353762" cy="3534344"/>
          </a:xfrm>
        </p:spPr>
        <p:txBody>
          <a:bodyPr anchor="ctr">
            <a:normAutofit/>
          </a:bodyPr>
          <a:lstStyle>
            <a:lvl1pPr>
              <a:defRPr sz="4000"/>
            </a:lvl1pPr>
          </a:lstStyle>
          <a:p>
            <a:r>
              <a:rPr lang="en-US"/>
              <a:t>Click to edit Master title style</a:t>
            </a:r>
            <a:endParaRPr lang="en-US" dirty="0"/>
          </a:p>
        </p:txBody>
      </p:sp>
      <p:sp>
        <p:nvSpPr>
          <p:cNvPr id="4" name="Text Placeholder 3"/>
          <p:cNvSpPr>
            <a:spLocks noGrp="1"/>
          </p:cNvSpPr>
          <p:nvPr>
            <p:ph type="body" sz="half" idx="2"/>
          </p:nvPr>
        </p:nvSpPr>
        <p:spPr>
          <a:xfrm>
            <a:off x="913794" y="4295180"/>
            <a:ext cx="10353763" cy="150182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8FF70A8-1D13-4657-95F0-A9EA54967B8D}" type="datetime1">
              <a:rPr lang="en-US" smtClean="0"/>
              <a:t>3/1/2021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053850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32749"/>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304353"/>
            <a:ext cx="10353763" cy="1489496"/>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1EB90AC-71BD-4C7F-8ACA-7B3F18292E63}" type="datetime1">
              <a:rPr lang="en-US" smtClean="0"/>
              <a:t>3/1/2021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
        <p:nvSpPr>
          <p:cNvPr id="11" name="TextBox 10">
            <a:extLst>
              <a:ext uri="{FF2B5EF4-FFF2-40B4-BE49-F238E27FC236}">
                <a16:creationId xmlns:a16="http://schemas.microsoft.com/office/drawing/2014/main" id="{223F0D53-0705-41B7-8554-09D21E7807F9}"/>
              </a:ext>
            </a:extLst>
          </p:cNvPr>
          <p:cNvSpPr txBox="1"/>
          <p:nvPr/>
        </p:nvSpPr>
        <p:spPr>
          <a:xfrm>
            <a:off x="990600" y="88479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a:extLst>
              <a:ext uri="{FF2B5EF4-FFF2-40B4-BE49-F238E27FC236}">
                <a16:creationId xmlns:a16="http://schemas.microsoft.com/office/drawing/2014/main" id="{C7F647CD-0F1A-4BB3-89E0-A74F1E1B098D}"/>
              </a:ext>
            </a:extLst>
          </p:cNvPr>
          <p:cNvSpPr txBox="1"/>
          <p:nvPr/>
        </p:nvSpPr>
        <p:spPr>
          <a:xfrm>
            <a:off x="10504716" y="292825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7752911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794" y="2126942"/>
            <a:ext cx="10353763"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84" y="4650556"/>
            <a:ext cx="1035219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E6EFC2C-8905-46F0-B443-CE905B76BA01}" type="datetime1">
              <a:rPr lang="en-US" smtClean="0"/>
              <a:t>3/1/2021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3450925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5" y="609600"/>
            <a:ext cx="10353762" cy="970450"/>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5" y="1885950"/>
            <a:ext cx="3300984" cy="764782"/>
          </a:xfrm>
        </p:spPr>
        <p:txBody>
          <a:bodyPr anchor="b">
            <a:noAutofit/>
          </a:bodyPr>
          <a:lstStyle>
            <a:lvl1pPr marL="0" indent="0" algn="ctr">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5" y="2768112"/>
            <a:ext cx="3300984" cy="302308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6711" y="1885949"/>
            <a:ext cx="3300984" cy="764783"/>
          </a:xfrm>
        </p:spPr>
        <p:txBody>
          <a:bodyPr anchor="b">
            <a:noAutofit/>
          </a:bodyPr>
          <a:lstStyle>
            <a:lvl1pPr marL="0" indent="0" algn="ctr">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435" y="2768112"/>
            <a:ext cx="3300984" cy="302308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66572" y="1885950"/>
            <a:ext cx="3300984" cy="764782"/>
          </a:xfrm>
        </p:spPr>
        <p:txBody>
          <a:bodyPr anchor="b">
            <a:noAutofit/>
          </a:bodyPr>
          <a:lstStyle>
            <a:lvl1pPr marL="0" indent="0" algn="ctr">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66572" y="2768110"/>
            <a:ext cx="3300984" cy="302308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D9079DC3-C9B5-499E-9140-0DC28B7074E2}" type="datetime1">
              <a:rPr lang="en-US" smtClean="0"/>
              <a:t>3/1/2021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0326478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2" name="Picture 1" descr="Slate-V2-HD-3colPhotoInset.png">
            <a:extLst>
              <a:ext uri="{FF2B5EF4-FFF2-40B4-BE49-F238E27FC236}">
                <a16:creationId xmlns:a16="http://schemas.microsoft.com/office/drawing/2014/main" id="{7E87C569-D426-4615-ADA7-B370EA9834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7962" y="1818214"/>
            <a:ext cx="3339972" cy="1847851"/>
          </a:xfrm>
          <a:prstGeom prst="rect">
            <a:avLst/>
          </a:prstGeom>
        </p:spPr>
      </p:pic>
      <p:pic>
        <p:nvPicPr>
          <p:cNvPr id="36" name="Picture 35" descr="Slate-V2-HD-3colPhotoInset.png">
            <a:extLst>
              <a:ext uri="{FF2B5EF4-FFF2-40B4-BE49-F238E27FC236}">
                <a16:creationId xmlns:a16="http://schemas.microsoft.com/office/drawing/2014/main" id="{7B353ED4-7AD0-46C9-88ED-1A16B1433A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03800" y="1818214"/>
            <a:ext cx="3339972" cy="1847851"/>
          </a:xfrm>
          <a:prstGeom prst="rect">
            <a:avLst/>
          </a:prstGeom>
        </p:spPr>
      </p:pic>
      <p:pic>
        <p:nvPicPr>
          <p:cNvPr id="37" name="Picture 36" descr="Slate-V2-HD-3colPhotoInset.png">
            <a:extLst>
              <a:ext uri="{FF2B5EF4-FFF2-40B4-BE49-F238E27FC236}">
                <a16:creationId xmlns:a16="http://schemas.microsoft.com/office/drawing/2014/main" id="{F561D985-AD57-459A-B3A6-EBF29603976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6051" y="1818214"/>
            <a:ext cx="3339972" cy="1847851"/>
          </a:xfrm>
          <a:prstGeom prst="rect">
            <a:avLst/>
          </a:prstGeom>
        </p:spPr>
      </p:pic>
      <p:sp>
        <p:nvSpPr>
          <p:cNvPr id="30" name="Title 1"/>
          <p:cNvSpPr>
            <a:spLocks noGrp="1"/>
          </p:cNvSpPr>
          <p:nvPr>
            <p:ph type="title"/>
          </p:nvPr>
        </p:nvSpPr>
        <p:spPr>
          <a:xfrm>
            <a:off x="913794" y="609600"/>
            <a:ext cx="10353763" cy="97045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18102" y="1938918"/>
            <a:ext cx="3092368" cy="160295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572443"/>
            <a:ext cx="3300984" cy="121875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88"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45743" y="1939094"/>
            <a:ext cx="3092368" cy="160816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435" y="4572442"/>
            <a:ext cx="3300984" cy="121875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66697"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75698" y="1934432"/>
            <a:ext cx="3092368" cy="160729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66572" y="4572442"/>
            <a:ext cx="3300984" cy="121875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30BB33EA-E472-4D22-9C03-A9C14AA21CED}" type="datetime1">
              <a:rPr lang="en-US" smtClean="0"/>
              <a:t>3/1/2021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7932546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2" cy="1257300"/>
          </a:xfrm>
          <a:prstGeom prst="rect">
            <a:avLst/>
          </a:prstGeom>
          <a:effectLst>
            <a:outerShdw blurRad="25400" dir="17880000">
              <a:srgbClr val="000000">
                <a:alpha val="46000"/>
              </a:srgbClr>
            </a:outerShdw>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76450"/>
            <a:ext cx="10353762" cy="3714749"/>
          </a:xfrm>
          <a:prstGeom prst="rect">
            <a:avLst/>
          </a:prstGeom>
          <a:effectLst>
            <a:outerShdw blurRad="25400" dir="17880000">
              <a:srgbClr val="000000">
                <a:alpha val="46000"/>
              </a:srgbClr>
            </a:outerShdw>
          </a:effectLst>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6000749"/>
            <a:ext cx="2743200" cy="365125"/>
          </a:xfrm>
          <a:prstGeom prst="rect">
            <a:avLst/>
          </a:prstGeom>
        </p:spPr>
        <p:txBody>
          <a:bodyPr vert="horz" lIns="91440" tIns="45720" rIns="91440" bIns="45720" rtlCol="0" anchor="ctr"/>
          <a:lstStyle>
            <a:lvl1pPr algn="r">
              <a:defRPr sz="1100">
                <a:solidFill>
                  <a:schemeClr val="tx1">
                    <a:lumMod val="95000"/>
                  </a:schemeClr>
                </a:solidFill>
                <a:effectLst>
                  <a:outerShdw blurRad="50800" dist="38100" dir="2700000" algn="tl" rotWithShape="0">
                    <a:schemeClr val="bg1">
                      <a:alpha val="43000"/>
                    </a:schemeClr>
                  </a:outerShdw>
                </a:effectLst>
              </a:defRPr>
            </a:lvl1pPr>
          </a:lstStyle>
          <a:p>
            <a:fld id="{073ED0CC-082F-4160-86E5-0D6041F12778}" type="datetime1">
              <a:rPr lang="en-US" smtClean="0"/>
              <a:t>3/1/2021</a:t>
            </a:fld>
            <a:endParaRPr lang="en-US" dirty="0"/>
          </a:p>
        </p:txBody>
      </p:sp>
      <p:sp>
        <p:nvSpPr>
          <p:cNvPr id="5" name="Footer Placeholder 4"/>
          <p:cNvSpPr>
            <a:spLocks noGrp="1"/>
          </p:cNvSpPr>
          <p:nvPr>
            <p:ph type="ftr" sz="quarter" idx="3"/>
          </p:nvPr>
        </p:nvSpPr>
        <p:spPr>
          <a:xfrm>
            <a:off x="913795" y="6000749"/>
            <a:ext cx="6672865" cy="365125"/>
          </a:xfrm>
          <a:prstGeom prst="rect">
            <a:avLst/>
          </a:prstGeom>
        </p:spPr>
        <p:txBody>
          <a:bodyPr vert="horz" lIns="91440" tIns="45720" rIns="91440" bIns="45720" rtlCol="0" anchor="ctr"/>
          <a:lstStyle>
            <a:lvl1pPr algn="l">
              <a:defRPr sz="1100">
                <a:solidFill>
                  <a:schemeClr val="tx1">
                    <a:lumMod val="95000"/>
                  </a:schemeClr>
                </a:solidFill>
                <a:effectLst>
                  <a:outerShdw blurRad="50800" dist="38100" dir="2700000" algn="tl" rotWithShape="0">
                    <a:schemeClr val="bg1">
                      <a:alpha val="43000"/>
                    </a:schemeClr>
                  </a:outerShdw>
                </a:effectLst>
              </a:defRPr>
            </a:lvl1pPr>
          </a:lstStyle>
          <a:p>
            <a:endParaRPr lang="en-US" dirty="0"/>
          </a:p>
        </p:txBody>
      </p:sp>
      <p:sp>
        <p:nvSpPr>
          <p:cNvPr id="6" name="Slide Number Placeholder 5"/>
          <p:cNvSpPr>
            <a:spLocks noGrp="1"/>
          </p:cNvSpPr>
          <p:nvPr>
            <p:ph type="sldNum" sz="quarter" idx="4"/>
          </p:nvPr>
        </p:nvSpPr>
        <p:spPr>
          <a:xfrm>
            <a:off x="10514011" y="6000749"/>
            <a:ext cx="753545" cy="365125"/>
          </a:xfrm>
          <a:prstGeom prst="rect">
            <a:avLst/>
          </a:prstGeom>
        </p:spPr>
        <p:txBody>
          <a:bodyPr vert="horz" lIns="91440" tIns="45720" rIns="91440" bIns="45720" rtlCol="0" anchor="ctr"/>
          <a:lstStyle>
            <a:lvl1pPr algn="r">
              <a:defRPr sz="1100">
                <a:solidFill>
                  <a:schemeClr val="tx1">
                    <a:lumMod val="95000"/>
                  </a:schemeClr>
                </a:solidFill>
                <a:effectLst>
                  <a:outerShdw blurRad="50800" dist="38100" dir="2700000" algn="tl" rotWithShape="0">
                    <a:schemeClr val="bg1">
                      <a:alpha val="43000"/>
                    </a:schemeClr>
                  </a:outerShdw>
                </a:effectLst>
              </a:defRPr>
            </a:lvl1pPr>
          </a:lstStyle>
          <a:p>
            <a:fld id="{3A98EE3D-8CD1-4C3F-BD1C-C98C9596463C}" type="slidenum">
              <a:rPr lang="en-US" smtClean="0"/>
              <a:t>‹#›</a:t>
            </a:fld>
            <a:endParaRPr lang="en-US" dirty="0"/>
          </a:p>
        </p:txBody>
      </p:sp>
    </p:spTree>
    <p:extLst>
      <p:ext uri="{BB962C8B-B14F-4D97-AF65-F5344CB8AC3E}">
        <p14:creationId xmlns:p14="http://schemas.microsoft.com/office/powerpoint/2010/main" val="1858978357"/>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Lst>
  <p:hf sldNum="0" hdr="0" ftr="0" dt="0"/>
  <p:txStyles>
    <p:titleStyle>
      <a:lvl1pPr algn="ctr" defTabSz="457200" rtl="0" eaLnBrk="1" latinLnBrk="0" hangingPunct="1">
        <a:lnSpc>
          <a:spcPct val="90000"/>
        </a:lnSpc>
        <a:spcBef>
          <a:spcPct val="0"/>
        </a:spcBef>
        <a:buNone/>
        <a:defRPr sz="4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06000" algn="l" defTabSz="457200" rtl="0" eaLnBrk="1" latinLnBrk="0" hangingPunct="1">
        <a:lnSpc>
          <a:spcPct val="110000"/>
        </a:lnSpc>
        <a:spcBef>
          <a:spcPct val="20000"/>
        </a:spcBef>
        <a:spcAft>
          <a:spcPts val="600"/>
        </a:spcAft>
        <a:buClr>
          <a:schemeClr val="tx2"/>
        </a:buClr>
        <a:buSzPct val="70000"/>
        <a:buFont typeface="Wingdings 2" charset="2"/>
        <a:buChar char=""/>
        <a:defRPr sz="23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720000" indent="-270000" algn="l" defTabSz="457200" rtl="0" eaLnBrk="1" latinLnBrk="0" hangingPunct="1">
        <a:spcBef>
          <a:spcPct val="20000"/>
        </a:spcBef>
        <a:spcAft>
          <a:spcPts val="600"/>
        </a:spcAft>
        <a:buClr>
          <a:schemeClr val="tx2"/>
        </a:buClr>
        <a:buSzPct val="70000"/>
        <a:buFont typeface="Wingdings 2" charset="2"/>
        <a:buChar char=""/>
        <a:defRPr sz="21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1026000" indent="-216000" algn="l" defTabSz="457200" rtl="0" eaLnBrk="1" latinLnBrk="0" hangingPunct="1">
        <a:spcBef>
          <a:spcPct val="20000"/>
        </a:spcBef>
        <a:spcAft>
          <a:spcPts val="600"/>
        </a:spcAft>
        <a:buClr>
          <a:schemeClr val="tx2"/>
        </a:buClr>
        <a:buSzPct val="70000"/>
        <a:buFont typeface="Wingdings 2" charset="2"/>
        <a:buChar char=""/>
        <a:defRPr sz="18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386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1674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themeOverride" Target="../theme/themeOverride1.xml"/><Relationship Id="rId4" Type="http://schemas.openxmlformats.org/officeDocument/2006/relationships/image" Target="../media/image6.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4.xml"/><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1">
                <a:shade val="80000"/>
                <a:lumMod val="80000"/>
              </a:schemeClr>
              <a:schemeClr val="bg1">
                <a:tint val="98000"/>
              </a:schemeClr>
            </a:duotone>
          </a:blip>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8A1C807-B9AD-4C9B-BF9F-60F03428998E}"/>
              </a:ext>
              <a:ext uri="{C183D7F6-B498-43B3-948B-1728B52AA6E4}">
                <adec:decorative xmlns:adec="http://schemas.microsoft.com/office/drawing/2017/decorative" val="1"/>
              </a:ext>
            </a:extLst>
          </p:cNvPr>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1" y="10"/>
            <a:ext cx="12192001" cy="6857990"/>
          </a:xfrm>
          <a:prstGeom prst="rect">
            <a:avLst/>
          </a:prstGeom>
        </p:spPr>
      </p:pic>
      <p:sp useBgFill="1">
        <p:nvSpPr>
          <p:cNvPr id="103" name="Freeform 5">
            <a:extLst>
              <a:ext uri="{FF2B5EF4-FFF2-40B4-BE49-F238E27FC236}">
                <a16:creationId xmlns:a16="http://schemas.microsoft.com/office/drawing/2014/main" id="{FE469E50-3893-4ED6-92BA-2985C32B0C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5400000">
            <a:off x="7131809" y="1385982"/>
            <a:ext cx="4031414" cy="4100418"/>
          </a:xfrm>
          <a:custGeom>
            <a:avLst/>
            <a:gdLst>
              <a:gd name="T0" fmla="*/ 1577 w 1601"/>
              <a:gd name="T1" fmla="*/ 0 h 696"/>
              <a:gd name="T2" fmla="*/ 833 w 1601"/>
              <a:gd name="T3" fmla="*/ 0 h 696"/>
              <a:gd name="T4" fmla="*/ 768 w 1601"/>
              <a:gd name="T5" fmla="*/ 0 h 696"/>
              <a:gd name="T6" fmla="*/ 24 w 1601"/>
              <a:gd name="T7" fmla="*/ 0 h 696"/>
              <a:gd name="T8" fmla="*/ 0 w 1601"/>
              <a:gd name="T9" fmla="*/ 27 h 696"/>
              <a:gd name="T10" fmla="*/ 0 w 1601"/>
              <a:gd name="T11" fmla="*/ 669 h 696"/>
              <a:gd name="T12" fmla="*/ 24 w 1601"/>
              <a:gd name="T13" fmla="*/ 696 h 696"/>
              <a:gd name="T14" fmla="*/ 768 w 1601"/>
              <a:gd name="T15" fmla="*/ 696 h 696"/>
              <a:gd name="T16" fmla="*/ 833 w 1601"/>
              <a:gd name="T17" fmla="*/ 696 h 696"/>
              <a:gd name="T18" fmla="*/ 1577 w 1601"/>
              <a:gd name="T19" fmla="*/ 696 h 696"/>
              <a:gd name="T20" fmla="*/ 1601 w 1601"/>
              <a:gd name="T21" fmla="*/ 669 h 696"/>
              <a:gd name="T22" fmla="*/ 1601 w 1601"/>
              <a:gd name="T23" fmla="*/ 27 h 696"/>
              <a:gd name="T24" fmla="*/ 1577 w 1601"/>
              <a:gd name="T25" fmla="*/ 0 h 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01" h="696">
                <a:moveTo>
                  <a:pt x="1577" y="0"/>
                </a:moveTo>
                <a:cubicBezTo>
                  <a:pt x="833" y="0"/>
                  <a:pt x="833" y="0"/>
                  <a:pt x="833" y="0"/>
                </a:cubicBezTo>
                <a:cubicBezTo>
                  <a:pt x="768" y="0"/>
                  <a:pt x="768" y="0"/>
                  <a:pt x="768" y="0"/>
                </a:cubicBezTo>
                <a:cubicBezTo>
                  <a:pt x="24" y="0"/>
                  <a:pt x="24" y="0"/>
                  <a:pt x="24" y="0"/>
                </a:cubicBezTo>
                <a:cubicBezTo>
                  <a:pt x="11" y="0"/>
                  <a:pt x="0" y="12"/>
                  <a:pt x="0" y="27"/>
                </a:cubicBezTo>
                <a:cubicBezTo>
                  <a:pt x="0" y="669"/>
                  <a:pt x="0" y="669"/>
                  <a:pt x="0" y="669"/>
                </a:cubicBezTo>
                <a:cubicBezTo>
                  <a:pt x="0" y="684"/>
                  <a:pt x="11" y="696"/>
                  <a:pt x="24" y="696"/>
                </a:cubicBezTo>
                <a:cubicBezTo>
                  <a:pt x="768" y="696"/>
                  <a:pt x="768" y="696"/>
                  <a:pt x="768" y="696"/>
                </a:cubicBezTo>
                <a:cubicBezTo>
                  <a:pt x="833" y="696"/>
                  <a:pt x="833" y="696"/>
                  <a:pt x="833" y="696"/>
                </a:cubicBezTo>
                <a:cubicBezTo>
                  <a:pt x="1577" y="696"/>
                  <a:pt x="1577" y="696"/>
                  <a:pt x="1577" y="696"/>
                </a:cubicBezTo>
                <a:cubicBezTo>
                  <a:pt x="1590" y="696"/>
                  <a:pt x="1601" y="684"/>
                  <a:pt x="1601" y="669"/>
                </a:cubicBezTo>
                <a:cubicBezTo>
                  <a:pt x="1601" y="27"/>
                  <a:pt x="1601" y="27"/>
                  <a:pt x="1601" y="27"/>
                </a:cubicBezTo>
                <a:cubicBezTo>
                  <a:pt x="1601" y="12"/>
                  <a:pt x="1590" y="0"/>
                  <a:pt x="1577" y="0"/>
                </a:cubicBezTo>
                <a:close/>
              </a:path>
            </a:pathLst>
          </a:custGeom>
          <a:ln>
            <a:noFill/>
          </a:ln>
          <a:effectLst>
            <a:outerShdw blurRad="50800" dist="38100" dir="5400000" algn="tl" rotWithShape="0">
              <a:srgbClr val="000000">
                <a:alpha val="43000"/>
              </a:srgbClr>
            </a:outerShdw>
          </a:effectLst>
          <a:extLst>
            <a:ext uri="{91240B29-F687-4f45-9708-019B960494DF}">
              <a14:hiddenLine xmln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Goudy Old Style"/>
              <a:ea typeface="+mn-ea"/>
              <a:cs typeface="+mn-cs"/>
            </a:endParaRPr>
          </a:p>
        </p:txBody>
      </p:sp>
      <p:sp>
        <p:nvSpPr>
          <p:cNvPr id="2" name="Title 1">
            <a:extLst>
              <a:ext uri="{FF2B5EF4-FFF2-40B4-BE49-F238E27FC236}">
                <a16:creationId xmlns:a16="http://schemas.microsoft.com/office/drawing/2014/main" id="{0D1F047C-C727-42A7-85C5-68C5AA1B1A93}"/>
              </a:ext>
            </a:extLst>
          </p:cNvPr>
          <p:cNvSpPr>
            <a:spLocks noGrp="1"/>
          </p:cNvSpPr>
          <p:nvPr>
            <p:ph type="ctrTitle"/>
          </p:nvPr>
        </p:nvSpPr>
        <p:spPr>
          <a:xfrm>
            <a:off x="7389962" y="1673524"/>
            <a:ext cx="3485073" cy="2420504"/>
          </a:xfrm>
        </p:spPr>
        <p:txBody>
          <a:bodyPr>
            <a:normAutofit/>
          </a:bodyPr>
          <a:lstStyle/>
          <a:p>
            <a:pPr algn="l"/>
            <a:r>
              <a:rPr lang="en-US" sz="4000" dirty="0"/>
              <a:t>Antarctica </a:t>
            </a:r>
            <a:br>
              <a:rPr lang="en-US" sz="4000" dirty="0"/>
            </a:br>
            <a:endParaRPr lang="en-US" sz="4000" dirty="0"/>
          </a:p>
        </p:txBody>
      </p:sp>
      <p:sp>
        <p:nvSpPr>
          <p:cNvPr id="3" name="Subtitle 2">
            <a:extLst>
              <a:ext uri="{FF2B5EF4-FFF2-40B4-BE49-F238E27FC236}">
                <a16:creationId xmlns:a16="http://schemas.microsoft.com/office/drawing/2014/main" id="{DB93FB3F-A8D4-46D3-A1C6-C79C64563729}"/>
              </a:ext>
            </a:extLst>
          </p:cNvPr>
          <p:cNvSpPr>
            <a:spLocks noGrp="1"/>
          </p:cNvSpPr>
          <p:nvPr>
            <p:ph type="subTitle" idx="1"/>
          </p:nvPr>
        </p:nvSpPr>
        <p:spPr>
          <a:xfrm>
            <a:off x="7389965" y="4157933"/>
            <a:ext cx="3485072" cy="1026544"/>
          </a:xfrm>
        </p:spPr>
        <p:txBody>
          <a:bodyPr>
            <a:normAutofit/>
          </a:bodyPr>
          <a:lstStyle/>
          <a:p>
            <a:pPr algn="l"/>
            <a:r>
              <a:rPr lang="en-US" sz="2300" dirty="0"/>
              <a:t>By </a:t>
            </a:r>
            <a:r>
              <a:rPr lang="en-US" dirty="0"/>
              <a:t>N</a:t>
            </a:r>
            <a:r>
              <a:rPr lang="en-US" sz="2300" dirty="0"/>
              <a:t>oah</a:t>
            </a:r>
          </a:p>
        </p:txBody>
      </p:sp>
    </p:spTree>
    <p:extLst>
      <p:ext uri="{BB962C8B-B14F-4D97-AF65-F5344CB8AC3E}">
        <p14:creationId xmlns:p14="http://schemas.microsoft.com/office/powerpoint/2010/main" val="41678842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FE57E2-5EAD-4469-B6AD-01A2C4256318}"/>
              </a:ext>
            </a:extLst>
          </p:cNvPr>
          <p:cNvSpPr>
            <a:spLocks noGrp="1"/>
          </p:cNvSpPr>
          <p:nvPr>
            <p:ph type="title"/>
          </p:nvPr>
        </p:nvSpPr>
        <p:spPr/>
        <p:txBody>
          <a:bodyPr>
            <a:normAutofit/>
          </a:bodyPr>
          <a:lstStyle/>
          <a:p>
            <a:r>
              <a:rPr lang="en-GB" dirty="0"/>
              <a:t>How I feel about Antarctica </a:t>
            </a:r>
          </a:p>
        </p:txBody>
      </p:sp>
      <p:sp>
        <p:nvSpPr>
          <p:cNvPr id="3" name="Text Placeholder 2">
            <a:extLst>
              <a:ext uri="{FF2B5EF4-FFF2-40B4-BE49-F238E27FC236}">
                <a16:creationId xmlns:a16="http://schemas.microsoft.com/office/drawing/2014/main" id="{43E1FEC7-CE98-415E-AE1E-C7A467983D28}"/>
              </a:ext>
            </a:extLst>
          </p:cNvPr>
          <p:cNvSpPr>
            <a:spLocks noGrp="1"/>
          </p:cNvSpPr>
          <p:nvPr>
            <p:ph type="body" idx="1"/>
          </p:nvPr>
        </p:nvSpPr>
        <p:spPr/>
        <p:txBody>
          <a:bodyPr/>
          <a:lstStyle/>
          <a:p>
            <a:r>
              <a:rPr lang="en-GB" dirty="0"/>
              <a:t>Negative</a:t>
            </a:r>
          </a:p>
        </p:txBody>
      </p:sp>
      <p:sp>
        <p:nvSpPr>
          <p:cNvPr id="4" name="Content Placeholder 3">
            <a:extLst>
              <a:ext uri="{FF2B5EF4-FFF2-40B4-BE49-F238E27FC236}">
                <a16:creationId xmlns:a16="http://schemas.microsoft.com/office/drawing/2014/main" id="{7EC12522-E743-4071-A3AF-5A00ADF13E06}"/>
              </a:ext>
            </a:extLst>
          </p:cNvPr>
          <p:cNvSpPr>
            <a:spLocks noGrp="1"/>
          </p:cNvSpPr>
          <p:nvPr>
            <p:ph sz="half" idx="2"/>
          </p:nvPr>
        </p:nvSpPr>
        <p:spPr>
          <a:xfrm>
            <a:off x="760921" y="3162048"/>
            <a:ext cx="4830750" cy="1856502"/>
          </a:xfrm>
        </p:spPr>
        <p:txBody>
          <a:bodyPr>
            <a:normAutofit/>
          </a:bodyPr>
          <a:lstStyle/>
          <a:p>
            <a:r>
              <a:rPr lang="en-GB" dirty="0"/>
              <a:t>Freezing, cold, icy </a:t>
            </a:r>
          </a:p>
          <a:p>
            <a:r>
              <a:rPr lang="en-GB" dirty="0"/>
              <a:t> No food until summer if gone none of that</a:t>
            </a:r>
          </a:p>
          <a:p>
            <a:r>
              <a:rPr lang="en-GB" dirty="0"/>
              <a:t>No pets</a:t>
            </a:r>
          </a:p>
          <a:p>
            <a:r>
              <a:rPr lang="en-GB" dirty="0"/>
              <a:t>Dangerous environment</a:t>
            </a:r>
          </a:p>
          <a:p>
            <a:pPr marL="36900" indent="0">
              <a:buNone/>
            </a:pPr>
            <a:endParaRPr lang="en-GB" dirty="0"/>
          </a:p>
          <a:p>
            <a:endParaRPr lang="en-GB" dirty="0"/>
          </a:p>
        </p:txBody>
      </p:sp>
      <p:sp>
        <p:nvSpPr>
          <p:cNvPr id="5" name="Text Placeholder 4">
            <a:extLst>
              <a:ext uri="{FF2B5EF4-FFF2-40B4-BE49-F238E27FC236}">
                <a16:creationId xmlns:a16="http://schemas.microsoft.com/office/drawing/2014/main" id="{4537FD50-09FA-41E8-B948-A2266A55C6E7}"/>
              </a:ext>
            </a:extLst>
          </p:cNvPr>
          <p:cNvSpPr>
            <a:spLocks noGrp="1"/>
          </p:cNvSpPr>
          <p:nvPr>
            <p:ph type="body" sz="quarter" idx="3"/>
          </p:nvPr>
        </p:nvSpPr>
        <p:spPr/>
        <p:txBody>
          <a:bodyPr/>
          <a:lstStyle/>
          <a:p>
            <a:r>
              <a:rPr lang="en-GB" dirty="0"/>
              <a:t>Positive</a:t>
            </a:r>
          </a:p>
        </p:txBody>
      </p:sp>
      <p:sp>
        <p:nvSpPr>
          <p:cNvPr id="6" name="Content Placeholder 5">
            <a:extLst>
              <a:ext uri="{FF2B5EF4-FFF2-40B4-BE49-F238E27FC236}">
                <a16:creationId xmlns:a16="http://schemas.microsoft.com/office/drawing/2014/main" id="{4992AE0B-ED10-4219-9AB9-E315C77D4F48}"/>
              </a:ext>
            </a:extLst>
          </p:cNvPr>
          <p:cNvSpPr>
            <a:spLocks noGrp="1"/>
          </p:cNvSpPr>
          <p:nvPr>
            <p:ph sz="quarter" idx="4"/>
          </p:nvPr>
        </p:nvSpPr>
        <p:spPr/>
        <p:txBody>
          <a:bodyPr>
            <a:normAutofit/>
          </a:bodyPr>
          <a:lstStyle/>
          <a:p>
            <a:r>
              <a:rPr lang="en-GB" dirty="0"/>
              <a:t>Snow </a:t>
            </a:r>
          </a:p>
          <a:p>
            <a:r>
              <a:rPr lang="en-GB" dirty="0"/>
              <a:t>Beautiful view</a:t>
            </a:r>
          </a:p>
          <a:p>
            <a:r>
              <a:rPr lang="en-GB" dirty="0"/>
              <a:t>Animals </a:t>
            </a:r>
          </a:p>
          <a:p>
            <a:r>
              <a:rPr lang="en-GB" dirty="0"/>
              <a:t>You probably would get to drink hot chocolate a lot </a:t>
            </a:r>
          </a:p>
          <a:p>
            <a:endParaRPr lang="en-GB" dirty="0"/>
          </a:p>
          <a:p>
            <a:endParaRPr lang="en-GB" dirty="0"/>
          </a:p>
        </p:txBody>
      </p:sp>
    </p:spTree>
    <p:extLst>
      <p:ext uri="{BB962C8B-B14F-4D97-AF65-F5344CB8AC3E}">
        <p14:creationId xmlns:p14="http://schemas.microsoft.com/office/powerpoint/2010/main" val="1725716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B3524A-2AEE-49F2-B928-D49766B18C91}"/>
              </a:ext>
            </a:extLst>
          </p:cNvPr>
          <p:cNvSpPr>
            <a:spLocks noGrp="1"/>
          </p:cNvSpPr>
          <p:nvPr>
            <p:ph type="title"/>
          </p:nvPr>
        </p:nvSpPr>
        <p:spPr/>
        <p:txBody>
          <a:bodyPr>
            <a:normAutofit/>
          </a:bodyPr>
          <a:lstStyle/>
          <a:p>
            <a:r>
              <a:rPr lang="en-GB" dirty="0"/>
              <a:t>People who have been to Antarctica </a:t>
            </a:r>
          </a:p>
        </p:txBody>
      </p:sp>
      <p:sp>
        <p:nvSpPr>
          <p:cNvPr id="3" name="Text Placeholder 2">
            <a:extLst>
              <a:ext uri="{FF2B5EF4-FFF2-40B4-BE49-F238E27FC236}">
                <a16:creationId xmlns:a16="http://schemas.microsoft.com/office/drawing/2014/main" id="{709808AA-1B01-4B8B-9306-B243C3627783}"/>
              </a:ext>
            </a:extLst>
          </p:cNvPr>
          <p:cNvSpPr>
            <a:spLocks noGrp="1"/>
          </p:cNvSpPr>
          <p:nvPr>
            <p:ph type="body" idx="1"/>
          </p:nvPr>
        </p:nvSpPr>
        <p:spPr/>
        <p:txBody>
          <a:bodyPr/>
          <a:lstStyle/>
          <a:p>
            <a:r>
              <a:rPr lang="en-GB" dirty="0"/>
              <a:t>Robert Falcon Scott </a:t>
            </a:r>
          </a:p>
        </p:txBody>
      </p:sp>
      <p:sp>
        <p:nvSpPr>
          <p:cNvPr id="4" name="Text Placeholder 3">
            <a:extLst>
              <a:ext uri="{FF2B5EF4-FFF2-40B4-BE49-F238E27FC236}">
                <a16:creationId xmlns:a16="http://schemas.microsoft.com/office/drawing/2014/main" id="{C2D0CE94-5B28-4839-865C-E5AB0D6770D4}"/>
              </a:ext>
            </a:extLst>
          </p:cNvPr>
          <p:cNvSpPr>
            <a:spLocks noGrp="1"/>
          </p:cNvSpPr>
          <p:nvPr>
            <p:ph type="body" sz="half" idx="15"/>
          </p:nvPr>
        </p:nvSpPr>
        <p:spPr/>
        <p:txBody>
          <a:bodyPr/>
          <a:lstStyle/>
          <a:p>
            <a:r>
              <a:rPr lang="en-GB" dirty="0"/>
              <a:t>Robert was a man in the navy and he had two expeditions to Antarctica. His name is still known today by people who are not interested in polar activities. His son started probably the most important wild life fund WWF </a:t>
            </a:r>
          </a:p>
          <a:p>
            <a:endParaRPr lang="en-GB" dirty="0"/>
          </a:p>
        </p:txBody>
      </p:sp>
      <p:sp>
        <p:nvSpPr>
          <p:cNvPr id="5" name="Text Placeholder 4">
            <a:extLst>
              <a:ext uri="{FF2B5EF4-FFF2-40B4-BE49-F238E27FC236}">
                <a16:creationId xmlns:a16="http://schemas.microsoft.com/office/drawing/2014/main" id="{D176A0FB-A01B-47F4-A7A4-F7B2D10C54B1}"/>
              </a:ext>
            </a:extLst>
          </p:cNvPr>
          <p:cNvSpPr>
            <a:spLocks noGrp="1"/>
          </p:cNvSpPr>
          <p:nvPr>
            <p:ph type="body" sz="quarter" idx="3"/>
          </p:nvPr>
        </p:nvSpPr>
        <p:spPr/>
        <p:txBody>
          <a:bodyPr/>
          <a:lstStyle/>
          <a:p>
            <a:r>
              <a:rPr lang="en-GB" dirty="0"/>
              <a:t>Roald </a:t>
            </a:r>
            <a:r>
              <a:rPr lang="en-GB" dirty="0" err="1"/>
              <a:t>Amudsen</a:t>
            </a:r>
            <a:r>
              <a:rPr lang="en-GB" dirty="0"/>
              <a:t> </a:t>
            </a:r>
          </a:p>
        </p:txBody>
      </p:sp>
      <p:sp>
        <p:nvSpPr>
          <p:cNvPr id="6" name="Text Placeholder 5">
            <a:extLst>
              <a:ext uri="{FF2B5EF4-FFF2-40B4-BE49-F238E27FC236}">
                <a16:creationId xmlns:a16="http://schemas.microsoft.com/office/drawing/2014/main" id="{AD2910D3-7418-459E-9576-674070E8E116}"/>
              </a:ext>
            </a:extLst>
          </p:cNvPr>
          <p:cNvSpPr>
            <a:spLocks noGrp="1"/>
          </p:cNvSpPr>
          <p:nvPr>
            <p:ph type="body" sz="half" idx="16"/>
          </p:nvPr>
        </p:nvSpPr>
        <p:spPr/>
        <p:txBody>
          <a:bodyPr/>
          <a:lstStyle/>
          <a:p>
            <a:r>
              <a:rPr lang="en-GB" dirty="0"/>
              <a:t>Roald and his crew were the first people to reach the south pole 1911 and him and Scott were racing to the reach the south pole first but Roald was there first.</a:t>
            </a:r>
          </a:p>
        </p:txBody>
      </p:sp>
      <p:sp>
        <p:nvSpPr>
          <p:cNvPr id="7" name="Text Placeholder 6">
            <a:extLst>
              <a:ext uri="{FF2B5EF4-FFF2-40B4-BE49-F238E27FC236}">
                <a16:creationId xmlns:a16="http://schemas.microsoft.com/office/drawing/2014/main" id="{F81440E6-EBC6-49F8-8FF7-65CD3314DE9A}"/>
              </a:ext>
            </a:extLst>
          </p:cNvPr>
          <p:cNvSpPr>
            <a:spLocks noGrp="1"/>
          </p:cNvSpPr>
          <p:nvPr>
            <p:ph type="body" sz="quarter" idx="13"/>
          </p:nvPr>
        </p:nvSpPr>
        <p:spPr/>
        <p:txBody>
          <a:bodyPr/>
          <a:lstStyle/>
          <a:p>
            <a:r>
              <a:rPr lang="en-GB" dirty="0"/>
              <a:t>Ernest Shackleton</a:t>
            </a:r>
          </a:p>
        </p:txBody>
      </p:sp>
      <p:sp>
        <p:nvSpPr>
          <p:cNvPr id="8" name="Text Placeholder 7">
            <a:extLst>
              <a:ext uri="{FF2B5EF4-FFF2-40B4-BE49-F238E27FC236}">
                <a16:creationId xmlns:a16="http://schemas.microsoft.com/office/drawing/2014/main" id="{86115C53-C435-44C6-8B3E-1CC85AA2E859}"/>
              </a:ext>
            </a:extLst>
          </p:cNvPr>
          <p:cNvSpPr>
            <a:spLocks noGrp="1"/>
          </p:cNvSpPr>
          <p:nvPr>
            <p:ph type="body" sz="half" idx="17"/>
          </p:nvPr>
        </p:nvSpPr>
        <p:spPr/>
        <p:txBody>
          <a:bodyPr/>
          <a:lstStyle/>
          <a:p>
            <a:r>
              <a:rPr lang="en-GB" dirty="0"/>
              <a:t>Ernest Shackleton died during a journey to the Falklands Islands.</a:t>
            </a:r>
          </a:p>
        </p:txBody>
      </p:sp>
      <p:pic>
        <p:nvPicPr>
          <p:cNvPr id="1026" name="Picture 2" descr="Captain Robert Falcon Scott | International Antarctic Centre">
            <a:extLst>
              <a:ext uri="{FF2B5EF4-FFF2-40B4-BE49-F238E27FC236}">
                <a16:creationId xmlns:a16="http://schemas.microsoft.com/office/drawing/2014/main" id="{120A0677-C0FB-4AF8-B816-A4FFA44FE20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6364" y="4375690"/>
            <a:ext cx="2038350" cy="22479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Roald Engelbrecht Gravning Amundsen. (1872-1928). Norwegian explorer, South Pole, 1911. Amundsen led first expedition to reach South Pole, arriving December 1911, one month before ill-fated British expedition commanded by Captain Scott. (see notes)">
            <a:extLst>
              <a:ext uri="{FF2B5EF4-FFF2-40B4-BE49-F238E27FC236}">
                <a16:creationId xmlns:a16="http://schemas.microsoft.com/office/drawing/2014/main" id="{C7DE9B69-945C-4DCD-9AC3-51C22D7BD6E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27426" y="4375690"/>
            <a:ext cx="2971137" cy="1491957"/>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Explorer's ashes finally laid to rest next to Sir Ernest Shackleton">
            <a:extLst>
              <a:ext uri="{FF2B5EF4-FFF2-40B4-BE49-F238E27FC236}">
                <a16:creationId xmlns:a16="http://schemas.microsoft.com/office/drawing/2014/main" id="{57D088B7-05E4-4E4A-B1B2-CBBF16047E6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73863" y="4279654"/>
            <a:ext cx="3304342" cy="20678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85996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BA44D7-3BC4-4124-9A11-90F9F831E9A0}"/>
              </a:ext>
            </a:extLst>
          </p:cNvPr>
          <p:cNvSpPr>
            <a:spLocks noGrp="1"/>
          </p:cNvSpPr>
          <p:nvPr>
            <p:ph type="title"/>
          </p:nvPr>
        </p:nvSpPr>
        <p:spPr/>
        <p:txBody>
          <a:bodyPr/>
          <a:lstStyle/>
          <a:p>
            <a:r>
              <a:rPr lang="en-GB" dirty="0"/>
              <a:t>The Ups And Downs About Weather</a:t>
            </a:r>
          </a:p>
        </p:txBody>
      </p:sp>
      <p:sp>
        <p:nvSpPr>
          <p:cNvPr id="3" name="Content Placeholder 2">
            <a:extLst>
              <a:ext uri="{FF2B5EF4-FFF2-40B4-BE49-F238E27FC236}">
                <a16:creationId xmlns:a16="http://schemas.microsoft.com/office/drawing/2014/main" id="{5C72EDEF-6C4E-44F3-A985-ECEC7E6B59C6}"/>
              </a:ext>
            </a:extLst>
          </p:cNvPr>
          <p:cNvSpPr>
            <a:spLocks noGrp="1"/>
          </p:cNvSpPr>
          <p:nvPr>
            <p:ph sz="half" idx="1"/>
          </p:nvPr>
        </p:nvSpPr>
        <p:spPr/>
        <p:txBody>
          <a:bodyPr/>
          <a:lstStyle/>
          <a:p>
            <a:r>
              <a:rPr lang="en-GB" dirty="0"/>
              <a:t>The coldest it has been on Earth is    -89.2c in Antarctica. </a:t>
            </a:r>
          </a:p>
          <a:p>
            <a:r>
              <a:rPr lang="en-GB" dirty="0"/>
              <a:t>In Antarctica it is regularly -50c</a:t>
            </a:r>
          </a:p>
          <a:p>
            <a:r>
              <a:rPr lang="en-GB" dirty="0"/>
              <a:t>The coldest it has ever been in Scotland is -23c!</a:t>
            </a:r>
          </a:p>
          <a:p>
            <a:r>
              <a:rPr lang="en-GB" dirty="0"/>
              <a:t>Antarctica is also known as a desert because there is barely any rain.</a:t>
            </a:r>
          </a:p>
        </p:txBody>
      </p:sp>
      <p:sp>
        <p:nvSpPr>
          <p:cNvPr id="4" name="Content Placeholder 3">
            <a:extLst>
              <a:ext uri="{FF2B5EF4-FFF2-40B4-BE49-F238E27FC236}">
                <a16:creationId xmlns:a16="http://schemas.microsoft.com/office/drawing/2014/main" id="{AEB0440B-D689-4A22-8230-6093AE481E01}"/>
              </a:ext>
            </a:extLst>
          </p:cNvPr>
          <p:cNvSpPr>
            <a:spLocks noGrp="1"/>
          </p:cNvSpPr>
          <p:nvPr>
            <p:ph sz="half" idx="2"/>
          </p:nvPr>
        </p:nvSpPr>
        <p:spPr/>
        <p:txBody>
          <a:bodyPr/>
          <a:lstStyle/>
          <a:p>
            <a:r>
              <a:rPr lang="en-GB" dirty="0"/>
              <a:t>Antarctica’s summer is the same as when it’s the UK’s winter.</a:t>
            </a:r>
          </a:p>
          <a:p>
            <a:r>
              <a:rPr lang="en-GB" dirty="0"/>
              <a:t>The ice in Antarctica is 2.5km thick, that is the same as walking from school to Larkfield.</a:t>
            </a:r>
          </a:p>
        </p:txBody>
      </p:sp>
    </p:spTree>
    <p:extLst>
      <p:ext uri="{BB962C8B-B14F-4D97-AF65-F5344CB8AC3E}">
        <p14:creationId xmlns:p14="http://schemas.microsoft.com/office/powerpoint/2010/main" val="13474056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6C043B-9396-4306-A197-B63E62BF2432}"/>
              </a:ext>
            </a:extLst>
          </p:cNvPr>
          <p:cNvSpPr>
            <a:spLocks noGrp="1"/>
          </p:cNvSpPr>
          <p:nvPr>
            <p:ph type="title"/>
          </p:nvPr>
        </p:nvSpPr>
        <p:spPr/>
        <p:txBody>
          <a:bodyPr/>
          <a:lstStyle/>
          <a:p>
            <a:r>
              <a:rPr lang="en-GB" dirty="0"/>
              <a:t>Living Conditions</a:t>
            </a:r>
          </a:p>
        </p:txBody>
      </p:sp>
      <p:sp>
        <p:nvSpPr>
          <p:cNvPr id="3" name="Content Placeholder 2">
            <a:extLst>
              <a:ext uri="{FF2B5EF4-FFF2-40B4-BE49-F238E27FC236}">
                <a16:creationId xmlns:a16="http://schemas.microsoft.com/office/drawing/2014/main" id="{B0070750-A050-4E36-92E8-979B6CF8F14A}"/>
              </a:ext>
            </a:extLst>
          </p:cNvPr>
          <p:cNvSpPr>
            <a:spLocks noGrp="1"/>
          </p:cNvSpPr>
          <p:nvPr>
            <p:ph sz="half" idx="1"/>
          </p:nvPr>
        </p:nvSpPr>
        <p:spPr/>
        <p:txBody>
          <a:bodyPr/>
          <a:lstStyle/>
          <a:p>
            <a:r>
              <a:rPr lang="en-GB" dirty="0"/>
              <a:t>Most people who go to Antarctica leave in the summer so if they stay they are there for the rest of the six months.</a:t>
            </a:r>
          </a:p>
          <a:p>
            <a:r>
              <a:rPr lang="en-GB" dirty="0"/>
              <a:t>Nobody is actually born in Antarctica everybody is from different countries.</a:t>
            </a:r>
          </a:p>
        </p:txBody>
      </p:sp>
      <p:sp>
        <p:nvSpPr>
          <p:cNvPr id="4" name="Content Placeholder 3">
            <a:extLst>
              <a:ext uri="{FF2B5EF4-FFF2-40B4-BE49-F238E27FC236}">
                <a16:creationId xmlns:a16="http://schemas.microsoft.com/office/drawing/2014/main" id="{2563F05E-85AD-4E08-936D-6E90A61380D9}"/>
              </a:ext>
            </a:extLst>
          </p:cNvPr>
          <p:cNvSpPr>
            <a:spLocks noGrp="1"/>
          </p:cNvSpPr>
          <p:nvPr>
            <p:ph sz="half" idx="2"/>
          </p:nvPr>
        </p:nvSpPr>
        <p:spPr/>
        <p:txBody>
          <a:bodyPr/>
          <a:lstStyle/>
          <a:p>
            <a:r>
              <a:rPr lang="en-GB" dirty="0"/>
              <a:t>Prepare for unpredictable weather</a:t>
            </a:r>
          </a:p>
          <a:p>
            <a:r>
              <a:rPr lang="en-GB" dirty="0"/>
              <a:t>Don’t forget sunscreen and sunglasses </a:t>
            </a:r>
          </a:p>
          <a:p>
            <a:r>
              <a:rPr lang="en-GB" dirty="0"/>
              <a:t>Stay hydrated </a:t>
            </a:r>
          </a:p>
          <a:p>
            <a:r>
              <a:rPr lang="en-GB" dirty="0"/>
              <a:t>Know sign hypothermia </a:t>
            </a:r>
          </a:p>
          <a:p>
            <a:r>
              <a:rPr lang="en-GB" dirty="0"/>
              <a:t>See a doctor before </a:t>
            </a:r>
          </a:p>
        </p:txBody>
      </p:sp>
    </p:spTree>
    <p:extLst>
      <p:ext uri="{BB962C8B-B14F-4D97-AF65-F5344CB8AC3E}">
        <p14:creationId xmlns:p14="http://schemas.microsoft.com/office/powerpoint/2010/main" val="16822181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5A9730-6DB9-4765-BB85-0D7DA5DFC276}"/>
              </a:ext>
            </a:extLst>
          </p:cNvPr>
          <p:cNvSpPr>
            <a:spLocks noGrp="1"/>
          </p:cNvSpPr>
          <p:nvPr>
            <p:ph type="title"/>
          </p:nvPr>
        </p:nvSpPr>
        <p:spPr/>
        <p:txBody>
          <a:bodyPr/>
          <a:lstStyle/>
          <a:p>
            <a:r>
              <a:rPr lang="en-GB" dirty="0"/>
              <a:t>Animals that live </a:t>
            </a:r>
            <a:r>
              <a:rPr lang="en-GB"/>
              <a:t>in Antarctica </a:t>
            </a:r>
            <a:endParaRPr lang="en-GB" dirty="0"/>
          </a:p>
        </p:txBody>
      </p:sp>
      <p:sp>
        <p:nvSpPr>
          <p:cNvPr id="3" name="Content Placeholder 2">
            <a:extLst>
              <a:ext uri="{FF2B5EF4-FFF2-40B4-BE49-F238E27FC236}">
                <a16:creationId xmlns:a16="http://schemas.microsoft.com/office/drawing/2014/main" id="{5940143E-A3DD-46BF-8516-75F086DCCC42}"/>
              </a:ext>
            </a:extLst>
          </p:cNvPr>
          <p:cNvSpPr>
            <a:spLocks noGrp="1"/>
          </p:cNvSpPr>
          <p:nvPr>
            <p:ph sz="half" idx="1"/>
          </p:nvPr>
        </p:nvSpPr>
        <p:spPr/>
        <p:txBody>
          <a:bodyPr/>
          <a:lstStyle/>
          <a:p>
            <a:r>
              <a:rPr lang="en-GB" dirty="0"/>
              <a:t>Penguins </a:t>
            </a:r>
          </a:p>
          <a:p>
            <a:r>
              <a:rPr lang="en-GB" dirty="0"/>
              <a:t>Krill </a:t>
            </a:r>
          </a:p>
          <a:p>
            <a:r>
              <a:rPr lang="en-GB" dirty="0"/>
              <a:t>Whales </a:t>
            </a:r>
          </a:p>
          <a:p>
            <a:r>
              <a:rPr lang="en-GB" dirty="0"/>
              <a:t>Birds </a:t>
            </a:r>
          </a:p>
          <a:p>
            <a:r>
              <a:rPr lang="en-GB" dirty="0"/>
              <a:t>Seals </a:t>
            </a:r>
          </a:p>
          <a:p>
            <a:r>
              <a:rPr lang="en-GB" dirty="0"/>
              <a:t>And others </a:t>
            </a:r>
          </a:p>
        </p:txBody>
      </p:sp>
      <p:sp>
        <p:nvSpPr>
          <p:cNvPr id="4" name="Content Placeholder 3">
            <a:extLst>
              <a:ext uri="{FF2B5EF4-FFF2-40B4-BE49-F238E27FC236}">
                <a16:creationId xmlns:a16="http://schemas.microsoft.com/office/drawing/2014/main" id="{E3678567-DBCE-4233-BA2C-1C02107CCED1}"/>
              </a:ext>
            </a:extLst>
          </p:cNvPr>
          <p:cNvSpPr>
            <a:spLocks noGrp="1"/>
          </p:cNvSpPr>
          <p:nvPr>
            <p:ph sz="half" idx="2"/>
          </p:nvPr>
        </p:nvSpPr>
        <p:spPr/>
        <p:txBody>
          <a:bodyPr/>
          <a:lstStyle/>
          <a:p>
            <a:r>
              <a:rPr lang="en-GB" dirty="0"/>
              <a:t>NOT POLAR BEARS </a:t>
            </a:r>
          </a:p>
          <a:p>
            <a:pPr marL="36900" indent="0">
              <a:buNone/>
            </a:pPr>
            <a:endParaRPr lang="en-GB" dirty="0"/>
          </a:p>
        </p:txBody>
      </p:sp>
    </p:spTree>
    <p:extLst>
      <p:ext uri="{BB962C8B-B14F-4D97-AF65-F5344CB8AC3E}">
        <p14:creationId xmlns:p14="http://schemas.microsoft.com/office/powerpoint/2010/main" val="115507896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lateVTI">
  <a:themeElements>
    <a:clrScheme name="Custom 35">
      <a:dk1>
        <a:sysClr val="windowText" lastClr="000000"/>
      </a:dk1>
      <a:lt1>
        <a:sysClr val="window" lastClr="FFFFFF"/>
      </a:lt1>
      <a:dk2>
        <a:srgbClr val="4E3B30"/>
      </a:dk2>
      <a:lt2>
        <a:srgbClr val="F4EDD8"/>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Custom 4">
      <a:majorFont>
        <a:latin typeface="Goudy Old Style"/>
        <a:ea typeface=""/>
        <a:cs typeface=""/>
      </a:majorFont>
      <a:minorFont>
        <a:latin typeface="Goudy Old Style"/>
        <a:ea typeface=""/>
        <a:cs typeface=""/>
      </a:minorFont>
    </a:fontScheme>
    <a:fmtScheme name="Slate">
      <a:fillStyleLst>
        <a:solidFill>
          <a:schemeClr val="phClr"/>
        </a:solidFill>
        <a:gradFill rotWithShape="1">
          <a:gsLst>
            <a:gs pos="0">
              <a:schemeClr val="phClr">
                <a:tint val="60000"/>
                <a:lumMod val="110000"/>
              </a:schemeClr>
            </a:gs>
            <a:gs pos="100000">
              <a:schemeClr val="phClr">
                <a:tint val="88000"/>
              </a:schemeClr>
            </a:gs>
          </a:gsLst>
          <a:lin ang="5400000" scaled="0"/>
        </a:gradFill>
        <a:gradFill rotWithShape="1">
          <a:gsLst>
            <a:gs pos="0">
              <a:schemeClr val="phClr">
                <a:tint val="96000"/>
                <a:lumMod val="104000"/>
              </a:schemeClr>
            </a:gs>
            <a:gs pos="100000">
              <a:schemeClr val="phClr">
                <a:shade val="90000"/>
                <a:lumMod val="90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63500" dist="25400" dir="5400000" rotWithShape="0">
              <a:srgbClr val="000000">
                <a:alpha val="60000"/>
              </a:srgbClr>
            </a:outerShdw>
          </a:effectLst>
        </a:effectStyle>
        <a:effectStyle>
          <a:effectLst>
            <a:outerShdw blurRad="76200" dist="38100" dir="5400000" rotWithShape="0">
              <a:srgbClr val="000000">
                <a:alpha val="75000"/>
              </a:srgbClr>
            </a:outerShdw>
          </a:effectLst>
          <a:scene3d>
            <a:camera prst="orthographicFront">
              <a:rot lat="0" lon="0" rev="0"/>
            </a:camera>
            <a:lightRig rig="threePt" dir="t">
              <a:rot lat="0" lon="0" rev="1200000"/>
            </a:lightRig>
          </a:scene3d>
          <a:sp3d>
            <a:bevelT w="63500" h="25400" prst="hardEdge"/>
          </a:sp3d>
        </a:effectStyle>
      </a:effectStyleLst>
      <a:bgFillStyleLst>
        <a:solidFill>
          <a:schemeClr val="phClr"/>
        </a:solidFill>
        <a:solidFill>
          <a:schemeClr val="phClr"/>
        </a:solidFill>
        <a:blipFill rotWithShape="1">
          <a:blip xmlns:r="http://schemas.openxmlformats.org/officeDocument/2006/relationships" r:embed="rId1">
            <a:duotone>
              <a:schemeClr val="phClr">
                <a:shade val="80000"/>
                <a:lumMod val="80000"/>
              </a:schemeClr>
              <a:schemeClr val="phClr">
                <a:tint val="98000"/>
              </a:schemeClr>
            </a:duotone>
          </a:blip>
          <a:stretch/>
        </a:blipFill>
      </a:bgFillStyleLst>
    </a:fmtScheme>
  </a:themeElements>
  <a:objectDefaults/>
  <a:extraClrSchemeLst/>
  <a:extLst>
    <a:ext uri="{05A4C25C-085E-4340-85A3-A5531E510DB2}">
      <thm15:themeFamily xmlns:thm15="http://schemas.microsoft.com/office/thememl/2012/main" name="SlateVTI" id="{35C4A07C-0176-4A32-9BCB-B016516853F0}" vid="{9B70D35C-BCA8-4715-BB49-8BE54A7FC07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Props1.xml><?xml version="1.0" encoding="utf-8"?>
<ds:datastoreItem xmlns:ds="http://schemas.openxmlformats.org/officeDocument/2006/customXml" ds:itemID="{64B270AB-C138-415C-897E-3C24487DECF1}">
  <ds:schemaRefs>
    <ds:schemaRef ds:uri="http://schemas.microsoft.com/sharepoint/v3/contenttype/forms"/>
  </ds:schemaRefs>
</ds:datastoreItem>
</file>

<file path=customXml/itemProps2.xml><?xml version="1.0" encoding="utf-8"?>
<ds:datastoreItem xmlns:ds="http://schemas.openxmlformats.org/officeDocument/2006/customXml" ds:itemID="{0585E981-8C91-4205-A0C3-C991F42B4C9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C4C00F4-06E9-43E3-AD97-88A857CEFA82}">
  <ds:schemaRefs>
    <ds:schemaRef ds:uri="http://schemas.microsoft.com/office/2006/metadata/properties"/>
    <ds:schemaRef ds:uri="http://schemas.microsoft.com/office/infopath/2007/PartnerControls"/>
    <ds:schemaRef ds:uri="71af3243-3dd4-4a8d-8c0d-dd76da1f02a5"/>
  </ds:schemaRefs>
</ds:datastoreItem>
</file>

<file path=docProps/app.xml><?xml version="1.0" encoding="utf-8"?>
<Properties xmlns="http://schemas.openxmlformats.org/officeDocument/2006/extended-properties" xmlns:vt="http://schemas.openxmlformats.org/officeDocument/2006/docPropsVTypes">
  <Template>{A61A591B-5F0A-4100-941E-1CBFBD25AE91}tf55705232_win32</Template>
  <TotalTime>260</TotalTime>
  <Words>298</Words>
  <Application>Microsoft Office PowerPoint</Application>
  <PresentationFormat>Widescreen</PresentationFormat>
  <Paragraphs>43</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Calibri</vt:lpstr>
      <vt:lpstr>Goudy Old Style</vt:lpstr>
      <vt:lpstr>Wingdings 2</vt:lpstr>
      <vt:lpstr>SlateVTI</vt:lpstr>
      <vt:lpstr>Antarctica  </vt:lpstr>
      <vt:lpstr>How I feel about Antarctica </vt:lpstr>
      <vt:lpstr>People who have been to Antarctica </vt:lpstr>
      <vt:lpstr>The Ups And Downs About Weather</vt:lpstr>
      <vt:lpstr>Living Conditions</vt:lpstr>
      <vt:lpstr>Animals that live in Antarctica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Antarctica</dc:title>
  <dc:creator>Jen Parker</dc:creator>
  <cp:lastModifiedBy>Hayley Excell</cp:lastModifiedBy>
  <cp:revision>13</cp:revision>
  <dcterms:created xsi:type="dcterms:W3CDTF">2021-02-26T10:51:50Z</dcterms:created>
  <dcterms:modified xsi:type="dcterms:W3CDTF">2021-03-01T15:41:53Z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