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AA96B6-E845-4360-A72B-8A63CAA8371C}" v="13" dt="2021-03-02T13:55:58.2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921054-036E-450D-95D0-BB05342597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6FC88C-E9B7-4478-91E9-DFF5F0E1DC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8543CE-119C-4B47-AC7E-C446EDB73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D77A4-865E-48CD-BBC9-D6528A30A3FB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5F399F-2C3D-46D3-A400-611129717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226B6F-0B25-4428-A6D2-5253730C8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3EA9-BB54-4319-8BAD-C96D22EFC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04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609390-175B-4285-BF0B-F89E2726C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4C10E8-F01C-480D-B2C1-C08212403B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53C928-A700-4CC4-90F6-1909CB30B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D77A4-865E-48CD-BBC9-D6528A30A3FB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E1BF49-CDDB-42D9-B46E-E979EA428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54F881-2CD2-4C43-B1F7-562ED500A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3EA9-BB54-4319-8BAD-C96D22EFC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218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81CDF-1C98-468D-B1F3-6D146BE74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AB5984-5488-459F-B840-FC5852AD8C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EAA5CB-47BF-4AE9-82C7-1CB4E95D2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D77A4-865E-48CD-BBC9-D6528A30A3FB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11483A-4613-449A-B2E1-17E29482E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767753-69F1-4611-84AC-05A7D3682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3EA9-BB54-4319-8BAD-C96D22EFC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877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A64322-33BB-484D-A382-EA21BD815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C84138-43D3-42DB-859C-ADD6236136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19D05-3FCB-434A-B6FE-8E5B1B09EE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95603B-6D64-4659-A170-804462E25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D77A4-865E-48CD-BBC9-D6528A30A3FB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D6CD24-43C9-4181-A75C-73275B85C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8C73FE-D44A-4A00-B8D8-53793E164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3EA9-BB54-4319-8BAD-C96D22EFC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861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C996E2-4910-483D-8159-B08236325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28BA56-BC3F-40A0-8CAF-55EBD12182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F81496-0B1E-47D0-91F4-2F84B80CE9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1E1403-C7E1-491D-8635-205FE3045B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E743C25-C769-4621-BC28-03C907C89A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D377F7-1F89-433D-84FA-10C60C4D6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D77A4-865E-48CD-BBC9-D6528A30A3FB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79899CF-7707-412B-BA1A-2DF5190E2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D0A4517-BCCC-4AC5-9273-2B19CCE25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3EA9-BB54-4319-8BAD-C96D22EFC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099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538870-AA36-432D-BD47-709F42FAFD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B5CBF5-56D2-4F32-9637-2AAE3E0EB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D77A4-865E-48CD-BBC9-D6528A30A3FB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2F4780-40B0-45B8-92F7-0387D3B4BA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C041B1-F4C5-4A25-BD2E-B00A1F802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3EA9-BB54-4319-8BAD-C96D22EFC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597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9DE01E-9305-4255-AD18-E274980C9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D77A4-865E-48CD-BBC9-D6528A30A3FB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118C2E-4F48-4EF8-8575-B675B894A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E78C3E-E600-4491-849C-A5B1CCE3F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3EA9-BB54-4319-8BAD-C96D22EFC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961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1C7584-DF03-45C5-94D3-C0B4E5BA6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8E7678-F477-4A61-9D2D-B813568842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E0A34F-AFC7-4683-AC2E-E40CC3E7BA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36CF01-9DFE-42B2-86F1-1625270D3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D77A4-865E-48CD-BBC9-D6528A30A3FB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7EF5F5-766F-418C-B556-93088E567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D3F129-9548-451A-AAB8-045EC5334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3EA9-BB54-4319-8BAD-C96D22EFC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744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B2752-0FF6-4F97-A499-BA151CB404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7C8AFBA-D338-40CE-91AB-AD05FF22E8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FFBCEB-8884-40F5-978C-7414069018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2BDF6E-8732-480D-AA1E-C2A56FE60A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D77A4-865E-48CD-BBC9-D6528A30A3FB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78B240-347C-48DC-8A6F-14346050F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1BF4EF-3A8B-493E-91BA-329F5C6BD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3EA9-BB54-4319-8BAD-C96D22EFC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301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4B301-73E3-464E-B984-87BC8B9CB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FE3586-AB7F-4137-AD4F-A0CA7C58AB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360DA8-8A7D-4005-8B0C-80904C747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D77A4-865E-48CD-BBC9-D6528A30A3FB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446ED7-6DCF-478C-B524-CF09907D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A8E4AD-AA70-4936-A24C-A599642B9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3EA9-BB54-4319-8BAD-C96D22EFC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338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FB3B60-19B5-43FB-A619-7B61FD2283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6FD09F-C0A9-4974-88E7-7B6B7162D6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E924E9-FB88-464D-945A-91F657E8A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D77A4-865E-48CD-BBC9-D6528A30A3FB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DD98D-C764-4995-89EB-1189760A5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93CE3E-CA17-4E92-AF8B-EBB911DA6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93EA9-BB54-4319-8BAD-C96D22EFC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131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2179F2-F7EF-494D-A61F-FC914926F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F0DB1F-A073-4182-8FA9-AE1CDB627A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842E39-D1B5-4F9E-A8B0-01199134A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D77A4-865E-48CD-BBC9-D6528A30A3FB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2304C6-953D-4B83-8E3A-991C695E94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238CC5-D219-4D9C-8FFB-6BAC0A8ECE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B93EA9-BB54-4319-8BAD-C96D22EFC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878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B4D3D850-2041-4B7C-AED9-54DA385B14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B9D194-1ADF-4709-A66D-50919C3B7B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464" r="22202" b="-1"/>
          <a:stretch/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2F74A64-1379-4718-B8A9-014598412F5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299" r="25257" b="1"/>
          <a:stretch/>
        </p:blipFill>
        <p:spPr>
          <a:xfrm>
            <a:off x="6096000" y="10"/>
            <a:ext cx="6096000" cy="685799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B497CCB5-5FC2-473C-AFCC-2430CEF1DF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409915" y="1742916"/>
            <a:ext cx="3372170" cy="337216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9257CF-65A0-4C8D-89C9-F867AA6F1A6B}"/>
              </a:ext>
            </a:extLst>
          </p:cNvPr>
          <p:cNvSpPr txBox="1"/>
          <p:nvPr/>
        </p:nvSpPr>
        <p:spPr>
          <a:xfrm>
            <a:off x="4286858" y="2756140"/>
            <a:ext cx="3618284" cy="134572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kern="1200" dirty="0">
                <a:solidFill>
                  <a:srgbClr val="080808"/>
                </a:solidFill>
                <a:latin typeface="+mj-lt"/>
                <a:ea typeface="+mj-ea"/>
                <a:cs typeface="+mj-cs"/>
              </a:rPr>
              <a:t>Arctic</a:t>
            </a:r>
          </a:p>
        </p:txBody>
      </p:sp>
      <p:sp>
        <p:nvSpPr>
          <p:cNvPr id="37" name="Frame 36">
            <a:extLst>
              <a:ext uri="{FF2B5EF4-FFF2-40B4-BE49-F238E27FC236}">
                <a16:creationId xmlns:a16="http://schemas.microsoft.com/office/drawing/2014/main" id="{599C8C75-BFDF-44E7-A028-EEB5EDD588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971277" y="1304278"/>
            <a:ext cx="4249446" cy="4249444"/>
          </a:xfrm>
          <a:prstGeom prst="frame">
            <a:avLst>
              <a:gd name="adj1" fmla="val 1195"/>
            </a:avLst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107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B7F96F5-70B0-43FD-A4DA-3D63116C70C1}"/>
              </a:ext>
            </a:extLst>
          </p:cNvPr>
          <p:cNvSpPr txBox="1"/>
          <p:nvPr/>
        </p:nvSpPr>
        <p:spPr>
          <a:xfrm>
            <a:off x="3257107" y="1666754"/>
            <a:ext cx="567778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Arctic Facts!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The artic has parts of  Russia, Canada, </a:t>
            </a:r>
            <a:r>
              <a:rPr lang="en-GB" dirty="0" err="1"/>
              <a:t>Usa</a:t>
            </a:r>
            <a:r>
              <a:rPr lang="en-GB" dirty="0"/>
              <a:t>, Greenland, Norway, Sweden, Finland and Iceland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Temperatures can get to -70 degrees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The Arctic has wild life such as Polar Bears, Arctic Foxes, Walruses, Seals, Whales and Narwhales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The ice of the Artic contains about 10% of the worlds fresh water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The Arctic is located at the Northern most part of our planet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C7DEE9-1614-47F8-B13A-A6DEE6E7B9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01929"/>
            <a:ext cx="2766349" cy="15560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A933E2B-EB9A-4D35-8B9D-132D91C169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7441" y="5170719"/>
            <a:ext cx="2734559" cy="16872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B36B5AB-C1C2-43BC-B4C3-1590ABCE07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0688" y="0"/>
            <a:ext cx="2631312" cy="16667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9066962-40BD-4DAA-9D9E-D7B13C9D75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2631312" cy="1731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220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3C210E6-A35A-4F68-8D60-801A019C75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38A0A0-6D39-4B5C-AB6B-AEFF580806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64" r="8995"/>
          <a:stretch/>
        </p:blipFill>
        <p:spPr>
          <a:xfrm>
            <a:off x="3136389" y="10"/>
            <a:ext cx="4979304" cy="3401558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FB44694-A17A-4154-AB57-A38A2952ECA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59" r="1" b="1"/>
          <a:stretch/>
        </p:blipFill>
        <p:spPr>
          <a:xfrm>
            <a:off x="7381690" y="3456433"/>
            <a:ext cx="4810310" cy="3401568"/>
          </a:xfrm>
          <a:custGeom>
            <a:avLst/>
            <a:gdLst/>
            <a:ahLst/>
            <a:cxnLst/>
            <a:rect l="l" t="t" r="r" b="b"/>
            <a:pathLst>
              <a:path w="4810310" h="3401568">
                <a:moveTo>
                  <a:pt x="781270" y="0"/>
                </a:moveTo>
                <a:lnTo>
                  <a:pt x="4810310" y="0"/>
                </a:lnTo>
                <a:lnTo>
                  <a:pt x="4810310" y="3401568"/>
                </a:lnTo>
                <a:lnTo>
                  <a:pt x="0" y="3401568"/>
                </a:lnTo>
                <a:lnTo>
                  <a:pt x="1963" y="3397912"/>
                </a:lnTo>
                <a:cubicBezTo>
                  <a:pt x="454182" y="2512619"/>
                  <a:pt x="736170" y="1430108"/>
                  <a:pt x="776876" y="254399"/>
                </a:cubicBez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FF29F8E-CD1D-4B53-AD3A-0C45FAE6F54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708" r="1" b="1"/>
          <a:stretch/>
        </p:blipFill>
        <p:spPr>
          <a:xfrm>
            <a:off x="3189428" y="3456432"/>
            <a:ext cx="4925479" cy="3401568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</p:spPr>
      </p:pic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AC0D06B0-F19C-459E-B221-A34B506FB5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45815" cy="6858000"/>
          </a:xfrm>
          <a:custGeom>
            <a:avLst/>
            <a:gdLst>
              <a:gd name="connsiteX0" fmla="*/ 0 w 3945815"/>
              <a:gd name="connsiteY0" fmla="*/ 0 h 6858000"/>
              <a:gd name="connsiteX1" fmla="*/ 3138662 w 3945815"/>
              <a:gd name="connsiteY1" fmla="*/ 0 h 6858000"/>
              <a:gd name="connsiteX2" fmla="*/ 3275260 w 3945815"/>
              <a:gd name="connsiteY2" fmla="*/ 267438 h 6858000"/>
              <a:gd name="connsiteX3" fmla="*/ 3945815 w 3945815"/>
              <a:gd name="connsiteY3" fmla="*/ 3481388 h 6858000"/>
              <a:gd name="connsiteX4" fmla="*/ 3275260 w 3945815"/>
              <a:gd name="connsiteY4" fmla="*/ 6695338 h 6858000"/>
              <a:gd name="connsiteX5" fmla="*/ 3192177 w 3945815"/>
              <a:gd name="connsiteY5" fmla="*/ 6858000 h 6858000"/>
              <a:gd name="connsiteX6" fmla="*/ 0 w 394581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5815" h="6858000">
                <a:moveTo>
                  <a:pt x="0" y="0"/>
                </a:moveTo>
                <a:lnTo>
                  <a:pt x="3138662" y="0"/>
                </a:lnTo>
                <a:lnTo>
                  <a:pt x="3275260" y="267438"/>
                </a:lnTo>
                <a:cubicBezTo>
                  <a:pt x="3698614" y="1184879"/>
                  <a:pt x="3945815" y="2290869"/>
                  <a:pt x="3945815" y="3481388"/>
                </a:cubicBezTo>
                <a:cubicBezTo>
                  <a:pt x="3945815" y="4671908"/>
                  <a:pt x="3698614" y="5777898"/>
                  <a:pt x="3275260" y="6695338"/>
                </a:cubicBezTo>
                <a:lnTo>
                  <a:pt x="319217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5" name="Freeform: Shape 14">
            <a:extLst>
              <a:ext uri="{FF2B5EF4-FFF2-40B4-BE49-F238E27FC236}">
                <a16:creationId xmlns:a16="http://schemas.microsoft.com/office/drawing/2014/main" id="{345B26DA-1C6B-4C66-81C9-9C1877FC2D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36670" cy="6858000"/>
          </a:xfrm>
          <a:custGeom>
            <a:avLst/>
            <a:gdLst>
              <a:gd name="connsiteX0" fmla="*/ 0 w 3936670"/>
              <a:gd name="connsiteY0" fmla="*/ 0 h 6858000"/>
              <a:gd name="connsiteX1" fmla="*/ 3129517 w 3936670"/>
              <a:gd name="connsiteY1" fmla="*/ 0 h 6858000"/>
              <a:gd name="connsiteX2" fmla="*/ 3266115 w 3936670"/>
              <a:gd name="connsiteY2" fmla="*/ 267438 h 6858000"/>
              <a:gd name="connsiteX3" fmla="*/ 3936670 w 3936670"/>
              <a:gd name="connsiteY3" fmla="*/ 3481388 h 6858000"/>
              <a:gd name="connsiteX4" fmla="*/ 3266115 w 3936670"/>
              <a:gd name="connsiteY4" fmla="*/ 6695338 h 6858000"/>
              <a:gd name="connsiteX5" fmla="*/ 3183032 w 3936670"/>
              <a:gd name="connsiteY5" fmla="*/ 6858000 h 6858000"/>
              <a:gd name="connsiteX6" fmla="*/ 0 w 39366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6670" h="6858000">
                <a:moveTo>
                  <a:pt x="0" y="0"/>
                </a:moveTo>
                <a:lnTo>
                  <a:pt x="3129517" y="0"/>
                </a:lnTo>
                <a:lnTo>
                  <a:pt x="3266115" y="267438"/>
                </a:lnTo>
                <a:cubicBezTo>
                  <a:pt x="3689469" y="1184879"/>
                  <a:pt x="3936670" y="2290869"/>
                  <a:pt x="3936670" y="3481388"/>
                </a:cubicBezTo>
                <a:cubicBezTo>
                  <a:pt x="3936670" y="4671908"/>
                  <a:pt x="3689469" y="5777898"/>
                  <a:pt x="3266115" y="6695338"/>
                </a:cubicBezTo>
                <a:lnTo>
                  <a:pt x="3183032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8DE6C44-43F8-4DE4-AB81-66853FFEA0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05840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409529B-9B56-4F10-BE4D-F934DB89E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2089941"/>
            <a:ext cx="2834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30DE8C-197C-4DF9-AF83-B59B15DE042F}"/>
              </a:ext>
            </a:extLst>
          </p:cNvPr>
          <p:cNvSpPr txBox="1"/>
          <p:nvPr/>
        </p:nvSpPr>
        <p:spPr>
          <a:xfrm>
            <a:off x="448056" y="2258568"/>
            <a:ext cx="2807208" cy="39227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Arctic Animal facts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Walruses can weigh up to 1,700kg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The Arctic fox has incredible sense of smell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The longest humpback whale was 14 meters long with a weight of around 36 tons!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The Harp Seal can stay underwater for 15 minutes! 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The Polar Bear is one of the strongest Arctic Animals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55130C9-826F-4569-80B1-B592D5F402C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883" r="4521" b="1"/>
          <a:stretch/>
        </p:blipFill>
        <p:spPr>
          <a:xfrm>
            <a:off x="7404372" y="10"/>
            <a:ext cx="4787628" cy="3401558"/>
          </a:xfrm>
          <a:custGeom>
            <a:avLst/>
            <a:gdLst/>
            <a:ahLst/>
            <a:cxnLst/>
            <a:rect l="l" t="t" r="r" b="b"/>
            <a:pathLst>
              <a:path w="4787628" h="3401568">
                <a:moveTo>
                  <a:pt x="0" y="0"/>
                </a:moveTo>
                <a:lnTo>
                  <a:pt x="4787628" y="0"/>
                </a:lnTo>
                <a:lnTo>
                  <a:pt x="4787628" y="3401568"/>
                </a:lnTo>
                <a:lnTo>
                  <a:pt x="762748" y="3401568"/>
                </a:lnTo>
                <a:lnTo>
                  <a:pt x="751436" y="2963954"/>
                </a:lnTo>
                <a:cubicBezTo>
                  <a:pt x="698408" y="1942163"/>
                  <a:pt x="463174" y="995044"/>
                  <a:pt x="93264" y="19228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4491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130</Words>
  <Application>Microsoft Office PowerPoint</Application>
  <PresentationFormat>Widescreen</PresentationFormat>
  <Paragraphs>13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Harvey</dc:creator>
  <cp:lastModifiedBy>Hayley Excell</cp:lastModifiedBy>
  <cp:revision>2</cp:revision>
  <dcterms:created xsi:type="dcterms:W3CDTF">2021-03-02T08:09:15Z</dcterms:created>
  <dcterms:modified xsi:type="dcterms:W3CDTF">2021-03-05T16:54:02Z</dcterms:modified>
</cp:coreProperties>
</file>